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3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1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18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slides/slide4.xml" ContentType="application/vnd.openxmlformats-officedocument.presentationml.slide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682" r:id="rId2"/>
    <p:sldMasterId id="2147483660" r:id="rId3"/>
  </p:sldMasterIdLst>
  <p:notesMasterIdLst>
    <p:notesMasterId r:id="rId8"/>
  </p:notesMasterIdLst>
  <p:sldIdLst>
    <p:sldId id="2147047917" r:id="rId4"/>
    <p:sldId id="2147377827" r:id="rId5"/>
    <p:sldId id="2147377828" r:id="rId6"/>
    <p:sldId id="214737782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447C30-1DAE-23E7-DC76-C6ABF6915A6A}" name="Ana Achaval" initials="AA" userId="S::ana.achaval2@ssspr.com::88613949-443c-4406-abc7-8420d826df6d" providerId="AD"/>
  <p188:author id="{8A731E6C-8B47-110D-72D7-0A475D4E0068}" name="Jonathan Rolon Mendez" initials="JR" userId="S::jonathan.rolon1@ssspr.com::a3f6b056-b3df-4eb0-a31f-d9569aacc9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4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629287-8026-4174-AE8C-72E609FB6EC3}" v="10" dt="2024-07-09T21:13:43.999"/>
    <p1510:client id="{734CC4C5-A86E-CA6D-4D6C-4D973E917173}" v="4" dt="2024-07-09T21:14:02.656"/>
    <p1510:client id="{D13AE320-D71F-4702-86C7-E5D545A8A9E6}" v="1292" dt="2024-07-09T21:05:16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5B6BC-B085-4CA9-9857-48AB4CB4B96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0A706-A63F-4983-8832-E4AC842A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3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9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1.xml"/><Relationship Id="rId4" Type="http://schemas.openxmlformats.org/officeDocument/2006/relationships/image" Target="../media/image4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2.xml"/><Relationship Id="rId4" Type="http://schemas.openxmlformats.org/officeDocument/2006/relationships/image" Target="../media/image4.emf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3.xml"/><Relationship Id="rId4" Type="http://schemas.openxmlformats.org/officeDocument/2006/relationships/image" Target="../media/image4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4.xml"/><Relationship Id="rId4" Type="http://schemas.openxmlformats.org/officeDocument/2006/relationships/image" Target="../media/image4.e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Relationship Id="rId4" Type="http://schemas.openxmlformats.org/officeDocument/2006/relationships/image" Target="../media/image4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Relationship Id="rId4" Type="http://schemas.openxmlformats.org/officeDocument/2006/relationships/image" Target="../media/image4.emf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7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2932" y="431799"/>
            <a:ext cx="5477088" cy="1710267"/>
          </a:xfrm>
        </p:spPr>
        <p:txBody>
          <a:bodyPr anchor="b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2933" y="2844271"/>
            <a:ext cx="5477087" cy="457729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796021" y="4161895"/>
            <a:ext cx="2793999" cy="338137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4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88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68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26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88CE"/>
                </a:solidFill>
              </a:defRPr>
            </a:lvl1pPr>
            <a:lvl2pPr>
              <a:defRPr sz="2800">
                <a:solidFill>
                  <a:srgbClr val="0088CE"/>
                </a:solidFill>
              </a:defRPr>
            </a:lvl2pPr>
            <a:lvl3pPr>
              <a:defRPr sz="2400">
                <a:solidFill>
                  <a:srgbClr val="0088CE"/>
                </a:solidFill>
              </a:defRPr>
            </a:lvl3pPr>
            <a:lvl4pPr>
              <a:defRPr sz="2000">
                <a:solidFill>
                  <a:srgbClr val="0088CE"/>
                </a:solidFill>
              </a:defRPr>
            </a:lvl4pPr>
            <a:lvl5pPr>
              <a:defRPr sz="2000">
                <a:solidFill>
                  <a:srgbClr val="0088CE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88C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74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32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88C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75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502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14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50242"/>
          </a:xfrm>
        </p:spPr>
        <p:txBody>
          <a:bodyPr vert="eaVert"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361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36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1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17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36142"/>
          </a:xfrm>
        </p:spPr>
        <p:txBody>
          <a:bodyPr vert="eaVert"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36142"/>
          </a:xfrm>
        </p:spPr>
        <p:txBody>
          <a:bodyPr vert="eaVert"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05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727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2932" y="431799"/>
            <a:ext cx="5477088" cy="1710267"/>
          </a:xfrm>
        </p:spPr>
        <p:txBody>
          <a:bodyPr anchor="b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2933" y="2844271"/>
            <a:ext cx="5477087" cy="457729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796021" y="4161895"/>
            <a:ext cx="2793999" cy="338137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508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6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311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2932" y="431799"/>
            <a:ext cx="5477088" cy="1710267"/>
          </a:xfrm>
        </p:spPr>
        <p:txBody>
          <a:bodyPr anchor="b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2553" y="2869671"/>
            <a:ext cx="5977467" cy="457729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88C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054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46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708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708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961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148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7725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7725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6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129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62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268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54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028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719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88CE"/>
                </a:solidFill>
              </a:defRPr>
            </a:lvl1pPr>
            <a:lvl2pPr>
              <a:defRPr sz="2800">
                <a:solidFill>
                  <a:srgbClr val="0088CE"/>
                </a:solidFill>
              </a:defRPr>
            </a:lvl2pPr>
            <a:lvl3pPr>
              <a:defRPr sz="2400">
                <a:solidFill>
                  <a:srgbClr val="0088CE"/>
                </a:solidFill>
              </a:defRPr>
            </a:lvl3pPr>
            <a:lvl4pPr>
              <a:defRPr sz="2000">
                <a:solidFill>
                  <a:srgbClr val="0088CE"/>
                </a:solidFill>
              </a:defRPr>
            </a:lvl4pPr>
            <a:lvl5pPr>
              <a:defRPr sz="2000">
                <a:solidFill>
                  <a:srgbClr val="0088CE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88C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033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423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88C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469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502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203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50242"/>
          </a:xfrm>
        </p:spPr>
        <p:txBody>
          <a:bodyPr vert="eaVert"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8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2932" y="431799"/>
            <a:ext cx="5477088" cy="1710267"/>
          </a:xfrm>
        </p:spPr>
        <p:txBody>
          <a:bodyPr anchor="b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2553" y="2869671"/>
            <a:ext cx="5977467" cy="457729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88C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235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361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36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08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36142"/>
          </a:xfrm>
        </p:spPr>
        <p:txBody>
          <a:bodyPr vert="eaVert"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36142"/>
          </a:xfrm>
        </p:spPr>
        <p:txBody>
          <a:bodyPr vert="eaVert"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343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11933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lank Foto a la izqui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2548C9-7CE5-4176-99AC-D6EEE929F079}"/>
              </a:ext>
            </a:extLst>
          </p:cNvPr>
          <p:cNvSpPr/>
          <p:nvPr userDrawn="1"/>
        </p:nvSpPr>
        <p:spPr>
          <a:xfrm>
            <a:off x="0" y="0"/>
            <a:ext cx="4690820" cy="6858000"/>
          </a:xfrm>
          <a:prstGeom prst="rect">
            <a:avLst/>
          </a:prstGeom>
          <a:solidFill>
            <a:srgbClr val="009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4F1FEA-2D75-4667-8DB6-72FD1BA729E9}"/>
              </a:ext>
            </a:extLst>
          </p:cNvPr>
          <p:cNvSpPr/>
          <p:nvPr userDrawn="1"/>
        </p:nvSpPr>
        <p:spPr>
          <a:xfrm>
            <a:off x="4125634" y="0"/>
            <a:ext cx="8066366" cy="6858000"/>
          </a:xfrm>
          <a:prstGeom prst="rect">
            <a:avLst/>
          </a:prstGeom>
          <a:solidFill>
            <a:srgbClr val="2241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8796" y="0"/>
            <a:ext cx="3896445" cy="6858000"/>
          </a:xfrm>
          <a:custGeom>
            <a:avLst/>
            <a:gdLst>
              <a:gd name="connsiteX0" fmla="*/ 0 w 4257675"/>
              <a:gd name="connsiteY0" fmla="*/ 0 h 5900738"/>
              <a:gd name="connsiteX1" fmla="*/ 4257675 w 4257675"/>
              <a:gd name="connsiteY1" fmla="*/ 0 h 5900738"/>
              <a:gd name="connsiteX2" fmla="*/ 4257675 w 4257675"/>
              <a:gd name="connsiteY2" fmla="*/ 5900738 h 5900738"/>
              <a:gd name="connsiteX3" fmla="*/ 0 w 4257675"/>
              <a:gd name="connsiteY3" fmla="*/ 5900738 h 5900738"/>
              <a:gd name="connsiteX4" fmla="*/ 0 w 4257675"/>
              <a:gd name="connsiteY4" fmla="*/ 0 h 5900738"/>
              <a:gd name="connsiteX0" fmla="*/ 0 w 4352925"/>
              <a:gd name="connsiteY0" fmla="*/ 0 h 5900738"/>
              <a:gd name="connsiteX1" fmla="*/ 4257675 w 4352925"/>
              <a:gd name="connsiteY1" fmla="*/ 0 h 5900738"/>
              <a:gd name="connsiteX2" fmla="*/ 4352925 w 4352925"/>
              <a:gd name="connsiteY2" fmla="*/ 5900738 h 5900738"/>
              <a:gd name="connsiteX3" fmla="*/ 0 w 4352925"/>
              <a:gd name="connsiteY3" fmla="*/ 5900738 h 5900738"/>
              <a:gd name="connsiteX4" fmla="*/ 0 w 4352925"/>
              <a:gd name="connsiteY4" fmla="*/ 0 h 5900738"/>
              <a:gd name="connsiteX0" fmla="*/ 0 w 4329112"/>
              <a:gd name="connsiteY0" fmla="*/ 0 h 5900738"/>
              <a:gd name="connsiteX1" fmla="*/ 4257675 w 4329112"/>
              <a:gd name="connsiteY1" fmla="*/ 0 h 5900738"/>
              <a:gd name="connsiteX2" fmla="*/ 4329112 w 4329112"/>
              <a:gd name="connsiteY2" fmla="*/ 5900738 h 5900738"/>
              <a:gd name="connsiteX3" fmla="*/ 0 w 4329112"/>
              <a:gd name="connsiteY3" fmla="*/ 5900738 h 5900738"/>
              <a:gd name="connsiteX4" fmla="*/ 0 w 4329112"/>
              <a:gd name="connsiteY4" fmla="*/ 0 h 5900738"/>
              <a:gd name="connsiteX0" fmla="*/ 0 w 5200859"/>
              <a:gd name="connsiteY0" fmla="*/ 0 h 5900738"/>
              <a:gd name="connsiteX1" fmla="*/ 4257675 w 5200859"/>
              <a:gd name="connsiteY1" fmla="*/ 0 h 5900738"/>
              <a:gd name="connsiteX2" fmla="*/ 4329112 w 5200859"/>
              <a:gd name="connsiteY2" fmla="*/ 5900738 h 5900738"/>
              <a:gd name="connsiteX3" fmla="*/ 0 w 5200859"/>
              <a:gd name="connsiteY3" fmla="*/ 5900738 h 5900738"/>
              <a:gd name="connsiteX4" fmla="*/ 0 w 5200859"/>
              <a:gd name="connsiteY4" fmla="*/ 0 h 5900738"/>
              <a:gd name="connsiteX0" fmla="*/ 0 w 5889802"/>
              <a:gd name="connsiteY0" fmla="*/ 0 h 5900738"/>
              <a:gd name="connsiteX1" fmla="*/ 5824537 w 5889802"/>
              <a:gd name="connsiteY1" fmla="*/ 14288 h 5900738"/>
              <a:gd name="connsiteX2" fmla="*/ 4329112 w 5889802"/>
              <a:gd name="connsiteY2" fmla="*/ 5900738 h 5900738"/>
              <a:gd name="connsiteX3" fmla="*/ 0 w 5889802"/>
              <a:gd name="connsiteY3" fmla="*/ 5900738 h 5900738"/>
              <a:gd name="connsiteX4" fmla="*/ 0 w 5889802"/>
              <a:gd name="connsiteY4" fmla="*/ 0 h 5900738"/>
              <a:gd name="connsiteX0" fmla="*/ 0 w 5824537"/>
              <a:gd name="connsiteY0" fmla="*/ 0 h 5900738"/>
              <a:gd name="connsiteX1" fmla="*/ 5824537 w 5824537"/>
              <a:gd name="connsiteY1" fmla="*/ 14288 h 5900738"/>
              <a:gd name="connsiteX2" fmla="*/ 4329112 w 5824537"/>
              <a:gd name="connsiteY2" fmla="*/ 5900738 h 5900738"/>
              <a:gd name="connsiteX3" fmla="*/ 0 w 5824537"/>
              <a:gd name="connsiteY3" fmla="*/ 5900738 h 5900738"/>
              <a:gd name="connsiteX4" fmla="*/ 0 w 5824537"/>
              <a:gd name="connsiteY4" fmla="*/ 0 h 5900738"/>
              <a:gd name="connsiteX0" fmla="*/ 0 w 5824537"/>
              <a:gd name="connsiteY0" fmla="*/ 0 h 5900738"/>
              <a:gd name="connsiteX1" fmla="*/ 5824537 w 5824537"/>
              <a:gd name="connsiteY1" fmla="*/ 14288 h 5900738"/>
              <a:gd name="connsiteX2" fmla="*/ 4329112 w 5824537"/>
              <a:gd name="connsiteY2" fmla="*/ 5900738 h 5900738"/>
              <a:gd name="connsiteX3" fmla="*/ 0 w 5824537"/>
              <a:gd name="connsiteY3" fmla="*/ 5900738 h 5900738"/>
              <a:gd name="connsiteX4" fmla="*/ 0 w 5824537"/>
              <a:gd name="connsiteY4" fmla="*/ 0 h 5900738"/>
              <a:gd name="connsiteX0" fmla="*/ 0 w 5772149"/>
              <a:gd name="connsiteY0" fmla="*/ 0 h 5900738"/>
              <a:gd name="connsiteX1" fmla="*/ 5772149 w 5772149"/>
              <a:gd name="connsiteY1" fmla="*/ 9526 h 5900738"/>
              <a:gd name="connsiteX2" fmla="*/ 4329112 w 5772149"/>
              <a:gd name="connsiteY2" fmla="*/ 5900738 h 5900738"/>
              <a:gd name="connsiteX3" fmla="*/ 0 w 5772149"/>
              <a:gd name="connsiteY3" fmla="*/ 5900738 h 5900738"/>
              <a:gd name="connsiteX4" fmla="*/ 0 w 5772149"/>
              <a:gd name="connsiteY4" fmla="*/ 0 h 5900738"/>
              <a:gd name="connsiteX0" fmla="*/ 0 w 5772149"/>
              <a:gd name="connsiteY0" fmla="*/ 0 h 5905501"/>
              <a:gd name="connsiteX1" fmla="*/ 5772149 w 5772149"/>
              <a:gd name="connsiteY1" fmla="*/ 9526 h 5905501"/>
              <a:gd name="connsiteX2" fmla="*/ 4276724 w 5772149"/>
              <a:gd name="connsiteY2" fmla="*/ 5905501 h 5905501"/>
              <a:gd name="connsiteX3" fmla="*/ 0 w 5772149"/>
              <a:gd name="connsiteY3" fmla="*/ 5900738 h 5905501"/>
              <a:gd name="connsiteX4" fmla="*/ 0 w 5772149"/>
              <a:gd name="connsiteY4" fmla="*/ 0 h 5905501"/>
              <a:gd name="connsiteX0" fmla="*/ 0 w 5772149"/>
              <a:gd name="connsiteY0" fmla="*/ 0 h 5905501"/>
              <a:gd name="connsiteX1" fmla="*/ 5772149 w 5772149"/>
              <a:gd name="connsiteY1" fmla="*/ 9526 h 5905501"/>
              <a:gd name="connsiteX2" fmla="*/ 4276724 w 5772149"/>
              <a:gd name="connsiteY2" fmla="*/ 5905501 h 5905501"/>
              <a:gd name="connsiteX3" fmla="*/ 0 w 5772149"/>
              <a:gd name="connsiteY3" fmla="*/ 5900738 h 5905501"/>
              <a:gd name="connsiteX4" fmla="*/ 0 w 5772149"/>
              <a:gd name="connsiteY4" fmla="*/ 0 h 5905501"/>
              <a:gd name="connsiteX0" fmla="*/ 0 w 5772149"/>
              <a:gd name="connsiteY0" fmla="*/ 4785 h 5910286"/>
              <a:gd name="connsiteX1" fmla="*/ 5772149 w 5772149"/>
              <a:gd name="connsiteY1" fmla="*/ 0 h 5910286"/>
              <a:gd name="connsiteX2" fmla="*/ 4276724 w 5772149"/>
              <a:gd name="connsiteY2" fmla="*/ 5910286 h 5910286"/>
              <a:gd name="connsiteX3" fmla="*/ 0 w 5772149"/>
              <a:gd name="connsiteY3" fmla="*/ 5905523 h 5910286"/>
              <a:gd name="connsiteX4" fmla="*/ 0 w 5772149"/>
              <a:gd name="connsiteY4" fmla="*/ 4785 h 5910286"/>
              <a:gd name="connsiteX0" fmla="*/ 0 w 5781675"/>
              <a:gd name="connsiteY0" fmla="*/ 0 h 5915042"/>
              <a:gd name="connsiteX1" fmla="*/ 5781675 w 5781675"/>
              <a:gd name="connsiteY1" fmla="*/ 4756 h 5915042"/>
              <a:gd name="connsiteX2" fmla="*/ 4286250 w 5781675"/>
              <a:gd name="connsiteY2" fmla="*/ 5915042 h 5915042"/>
              <a:gd name="connsiteX3" fmla="*/ 9526 w 5781675"/>
              <a:gd name="connsiteY3" fmla="*/ 5910279 h 5915042"/>
              <a:gd name="connsiteX4" fmla="*/ 0 w 5781675"/>
              <a:gd name="connsiteY4" fmla="*/ 0 h 5915042"/>
              <a:gd name="connsiteX0" fmla="*/ 915 w 5782590"/>
              <a:gd name="connsiteY0" fmla="*/ 0 h 5915042"/>
              <a:gd name="connsiteX1" fmla="*/ 5782590 w 5782590"/>
              <a:gd name="connsiteY1" fmla="*/ 4756 h 5915042"/>
              <a:gd name="connsiteX2" fmla="*/ 4287165 w 5782590"/>
              <a:gd name="connsiteY2" fmla="*/ 5915042 h 5915042"/>
              <a:gd name="connsiteX3" fmla="*/ 916 w 5782590"/>
              <a:gd name="connsiteY3" fmla="*/ 5910279 h 5915042"/>
              <a:gd name="connsiteX4" fmla="*/ 915 w 5782590"/>
              <a:gd name="connsiteY4" fmla="*/ 0 h 5915042"/>
              <a:gd name="connsiteX0" fmla="*/ 915 w 5782590"/>
              <a:gd name="connsiteY0" fmla="*/ 0 h 5915042"/>
              <a:gd name="connsiteX1" fmla="*/ 5782590 w 5782590"/>
              <a:gd name="connsiteY1" fmla="*/ 4756 h 5915042"/>
              <a:gd name="connsiteX2" fmla="*/ 4287165 w 5782590"/>
              <a:gd name="connsiteY2" fmla="*/ 5915042 h 5915042"/>
              <a:gd name="connsiteX3" fmla="*/ 916 w 5782590"/>
              <a:gd name="connsiteY3" fmla="*/ 5914288 h 5915042"/>
              <a:gd name="connsiteX4" fmla="*/ 915 w 5782590"/>
              <a:gd name="connsiteY4" fmla="*/ 0 h 5915042"/>
              <a:gd name="connsiteX0" fmla="*/ 9726 w 5791401"/>
              <a:gd name="connsiteY0" fmla="*/ 0 h 5915042"/>
              <a:gd name="connsiteX1" fmla="*/ 5791401 w 5791401"/>
              <a:gd name="connsiteY1" fmla="*/ 4756 h 5915042"/>
              <a:gd name="connsiteX2" fmla="*/ 4295976 w 5791401"/>
              <a:gd name="connsiteY2" fmla="*/ 5915042 h 5915042"/>
              <a:gd name="connsiteX3" fmla="*/ 427 w 5791401"/>
              <a:gd name="connsiteY3" fmla="*/ 5914288 h 5915042"/>
              <a:gd name="connsiteX4" fmla="*/ 9726 w 5791401"/>
              <a:gd name="connsiteY4" fmla="*/ 0 h 5915042"/>
              <a:gd name="connsiteX0" fmla="*/ 9726 w 5791401"/>
              <a:gd name="connsiteY0" fmla="*/ 0 h 5915042"/>
              <a:gd name="connsiteX1" fmla="*/ 5791401 w 5791401"/>
              <a:gd name="connsiteY1" fmla="*/ 4756 h 5915042"/>
              <a:gd name="connsiteX2" fmla="*/ 4305276 w 5791401"/>
              <a:gd name="connsiteY2" fmla="*/ 5915042 h 5915042"/>
              <a:gd name="connsiteX3" fmla="*/ 427 w 5791401"/>
              <a:gd name="connsiteY3" fmla="*/ 5914288 h 5915042"/>
              <a:gd name="connsiteX4" fmla="*/ 9726 w 5791401"/>
              <a:gd name="connsiteY4" fmla="*/ 0 h 5915042"/>
              <a:gd name="connsiteX0" fmla="*/ 9726 w 4859209"/>
              <a:gd name="connsiteY0" fmla="*/ 0 h 5915042"/>
              <a:gd name="connsiteX1" fmla="*/ 3903493 w 4859209"/>
              <a:gd name="connsiteY1" fmla="*/ 748 h 5915042"/>
              <a:gd name="connsiteX2" fmla="*/ 4305276 w 4859209"/>
              <a:gd name="connsiteY2" fmla="*/ 5915042 h 5915042"/>
              <a:gd name="connsiteX3" fmla="*/ 427 w 4859209"/>
              <a:gd name="connsiteY3" fmla="*/ 5914288 h 5915042"/>
              <a:gd name="connsiteX4" fmla="*/ 9726 w 4859209"/>
              <a:gd name="connsiteY4" fmla="*/ 0 h 5915042"/>
              <a:gd name="connsiteX0" fmla="*/ 9726 w 3903493"/>
              <a:gd name="connsiteY0" fmla="*/ 0 h 5915042"/>
              <a:gd name="connsiteX1" fmla="*/ 3903493 w 3903493"/>
              <a:gd name="connsiteY1" fmla="*/ 748 h 5915042"/>
              <a:gd name="connsiteX2" fmla="*/ 2380168 w 3903493"/>
              <a:gd name="connsiteY2" fmla="*/ 5915042 h 5915042"/>
              <a:gd name="connsiteX3" fmla="*/ 427 w 3903493"/>
              <a:gd name="connsiteY3" fmla="*/ 5914288 h 5915042"/>
              <a:gd name="connsiteX4" fmla="*/ 9726 w 3903493"/>
              <a:gd name="connsiteY4" fmla="*/ 0 h 5915042"/>
              <a:gd name="connsiteX0" fmla="*/ 9726 w 3903493"/>
              <a:gd name="connsiteY0" fmla="*/ 0 h 5915042"/>
              <a:gd name="connsiteX1" fmla="*/ 3903493 w 3903493"/>
              <a:gd name="connsiteY1" fmla="*/ 748 h 5915042"/>
              <a:gd name="connsiteX2" fmla="*/ 2380168 w 3903493"/>
              <a:gd name="connsiteY2" fmla="*/ 5915042 h 5915042"/>
              <a:gd name="connsiteX3" fmla="*/ 427 w 3903493"/>
              <a:gd name="connsiteY3" fmla="*/ 5914288 h 5915042"/>
              <a:gd name="connsiteX4" fmla="*/ 9726 w 3903493"/>
              <a:gd name="connsiteY4" fmla="*/ 0 h 5915042"/>
              <a:gd name="connsiteX0" fmla="*/ 9726 w 3903493"/>
              <a:gd name="connsiteY0" fmla="*/ 0 h 5915042"/>
              <a:gd name="connsiteX1" fmla="*/ 3903493 w 3903493"/>
              <a:gd name="connsiteY1" fmla="*/ 748 h 5915042"/>
              <a:gd name="connsiteX2" fmla="*/ 2380168 w 3903493"/>
              <a:gd name="connsiteY2" fmla="*/ 5915042 h 5915042"/>
              <a:gd name="connsiteX3" fmla="*/ 427 w 3903493"/>
              <a:gd name="connsiteY3" fmla="*/ 5914288 h 5915042"/>
              <a:gd name="connsiteX4" fmla="*/ 9726 w 3903493"/>
              <a:gd name="connsiteY4" fmla="*/ 0 h 5915042"/>
              <a:gd name="connsiteX0" fmla="*/ 9726 w 3903493"/>
              <a:gd name="connsiteY0" fmla="*/ 0 h 5915042"/>
              <a:gd name="connsiteX1" fmla="*/ 3903493 w 3903493"/>
              <a:gd name="connsiteY1" fmla="*/ 748 h 5915042"/>
              <a:gd name="connsiteX2" fmla="*/ 2380168 w 3903493"/>
              <a:gd name="connsiteY2" fmla="*/ 5915042 h 5915042"/>
              <a:gd name="connsiteX3" fmla="*/ 427 w 3903493"/>
              <a:gd name="connsiteY3" fmla="*/ 5914288 h 5915042"/>
              <a:gd name="connsiteX4" fmla="*/ 9726 w 3903493"/>
              <a:gd name="connsiteY4" fmla="*/ 0 h 591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3493" h="5915042">
                <a:moveTo>
                  <a:pt x="9726" y="0"/>
                </a:moveTo>
                <a:lnTo>
                  <a:pt x="3903493" y="748"/>
                </a:lnTo>
                <a:cubicBezTo>
                  <a:pt x="1819805" y="2613795"/>
                  <a:pt x="4573319" y="3410267"/>
                  <a:pt x="2380168" y="5915042"/>
                </a:cubicBezTo>
                <a:lnTo>
                  <a:pt x="427" y="5914288"/>
                </a:lnTo>
                <a:cubicBezTo>
                  <a:pt x="-2748" y="3944195"/>
                  <a:pt x="12901" y="1970093"/>
                  <a:pt x="9726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DA30C14-29B6-4703-ACAA-E37C69419872}"/>
              </a:ext>
            </a:extLst>
          </p:cNvPr>
          <p:cNvSpPr/>
          <p:nvPr userDrawn="1"/>
        </p:nvSpPr>
        <p:spPr>
          <a:xfrm>
            <a:off x="2345410" y="0"/>
            <a:ext cx="3436312" cy="6858000"/>
          </a:xfrm>
          <a:custGeom>
            <a:avLst/>
            <a:gdLst>
              <a:gd name="connsiteX0" fmla="*/ 0 w 1653435"/>
              <a:gd name="connsiteY0" fmla="*/ 0 h 5937337"/>
              <a:gd name="connsiteX1" fmla="*/ 1653435 w 1653435"/>
              <a:gd name="connsiteY1" fmla="*/ 0 h 5937337"/>
              <a:gd name="connsiteX2" fmla="*/ 1653435 w 1653435"/>
              <a:gd name="connsiteY2" fmla="*/ 5937337 h 5937337"/>
              <a:gd name="connsiteX3" fmla="*/ 0 w 1653435"/>
              <a:gd name="connsiteY3" fmla="*/ 5937337 h 5937337"/>
              <a:gd name="connsiteX4" fmla="*/ 0 w 1653435"/>
              <a:gd name="connsiteY4" fmla="*/ 0 h 5937337"/>
              <a:gd name="connsiteX0" fmla="*/ 25052 w 1678487"/>
              <a:gd name="connsiteY0" fmla="*/ 0 h 5937337"/>
              <a:gd name="connsiteX1" fmla="*/ 1678487 w 1678487"/>
              <a:gd name="connsiteY1" fmla="*/ 0 h 5937337"/>
              <a:gd name="connsiteX2" fmla="*/ 1678487 w 1678487"/>
              <a:gd name="connsiteY2" fmla="*/ 5937337 h 5937337"/>
              <a:gd name="connsiteX3" fmla="*/ 25052 w 1678487"/>
              <a:gd name="connsiteY3" fmla="*/ 5937337 h 5937337"/>
              <a:gd name="connsiteX4" fmla="*/ 0 w 1678487"/>
              <a:gd name="connsiteY4" fmla="*/ 1490597 h 5937337"/>
              <a:gd name="connsiteX5" fmla="*/ 25052 w 1678487"/>
              <a:gd name="connsiteY5" fmla="*/ 0 h 5937337"/>
              <a:gd name="connsiteX0" fmla="*/ 864296 w 2517731"/>
              <a:gd name="connsiteY0" fmla="*/ 0 h 5937337"/>
              <a:gd name="connsiteX1" fmla="*/ 2517731 w 2517731"/>
              <a:gd name="connsiteY1" fmla="*/ 0 h 5937337"/>
              <a:gd name="connsiteX2" fmla="*/ 2517731 w 2517731"/>
              <a:gd name="connsiteY2" fmla="*/ 5937337 h 5937337"/>
              <a:gd name="connsiteX3" fmla="*/ 864296 w 2517731"/>
              <a:gd name="connsiteY3" fmla="*/ 5937337 h 5937337"/>
              <a:gd name="connsiteX4" fmla="*/ 0 w 2517731"/>
              <a:gd name="connsiteY4" fmla="*/ 1515649 h 5937337"/>
              <a:gd name="connsiteX5" fmla="*/ 864296 w 2517731"/>
              <a:gd name="connsiteY5" fmla="*/ 0 h 5937337"/>
              <a:gd name="connsiteX0" fmla="*/ 864296 w 2517731"/>
              <a:gd name="connsiteY0" fmla="*/ 0 h 5937337"/>
              <a:gd name="connsiteX1" fmla="*/ 2517731 w 2517731"/>
              <a:gd name="connsiteY1" fmla="*/ 0 h 5937337"/>
              <a:gd name="connsiteX2" fmla="*/ 2517731 w 2517731"/>
              <a:gd name="connsiteY2" fmla="*/ 5937337 h 5937337"/>
              <a:gd name="connsiteX3" fmla="*/ 864296 w 2517731"/>
              <a:gd name="connsiteY3" fmla="*/ 5937337 h 5937337"/>
              <a:gd name="connsiteX4" fmla="*/ 0 w 2517731"/>
              <a:gd name="connsiteY4" fmla="*/ 1515649 h 5937337"/>
              <a:gd name="connsiteX5" fmla="*/ 864296 w 2517731"/>
              <a:gd name="connsiteY5" fmla="*/ 0 h 5937337"/>
              <a:gd name="connsiteX0" fmla="*/ 864296 w 2517731"/>
              <a:gd name="connsiteY0" fmla="*/ 0 h 5937337"/>
              <a:gd name="connsiteX1" fmla="*/ 2517731 w 2517731"/>
              <a:gd name="connsiteY1" fmla="*/ 0 h 5937337"/>
              <a:gd name="connsiteX2" fmla="*/ 2517731 w 2517731"/>
              <a:gd name="connsiteY2" fmla="*/ 5937337 h 5937337"/>
              <a:gd name="connsiteX3" fmla="*/ 864296 w 2517731"/>
              <a:gd name="connsiteY3" fmla="*/ 5937337 h 5937337"/>
              <a:gd name="connsiteX4" fmla="*/ 0 w 2517731"/>
              <a:gd name="connsiteY4" fmla="*/ 1515649 h 5937337"/>
              <a:gd name="connsiteX5" fmla="*/ 864296 w 2517731"/>
              <a:gd name="connsiteY5" fmla="*/ 0 h 5937337"/>
              <a:gd name="connsiteX0" fmla="*/ 939452 w 2592887"/>
              <a:gd name="connsiteY0" fmla="*/ 0 h 5937337"/>
              <a:gd name="connsiteX1" fmla="*/ 2592887 w 2592887"/>
              <a:gd name="connsiteY1" fmla="*/ 0 h 5937337"/>
              <a:gd name="connsiteX2" fmla="*/ 2592887 w 2592887"/>
              <a:gd name="connsiteY2" fmla="*/ 5937337 h 5937337"/>
              <a:gd name="connsiteX3" fmla="*/ 939452 w 2592887"/>
              <a:gd name="connsiteY3" fmla="*/ 5937337 h 5937337"/>
              <a:gd name="connsiteX4" fmla="*/ 0 w 2592887"/>
              <a:gd name="connsiteY4" fmla="*/ 2229633 h 5937337"/>
              <a:gd name="connsiteX5" fmla="*/ 939452 w 2592887"/>
              <a:gd name="connsiteY5" fmla="*/ 0 h 5937337"/>
              <a:gd name="connsiteX0" fmla="*/ 1836418 w 3489853"/>
              <a:gd name="connsiteY0" fmla="*/ 0 h 5937337"/>
              <a:gd name="connsiteX1" fmla="*/ 3489853 w 3489853"/>
              <a:gd name="connsiteY1" fmla="*/ 0 h 5937337"/>
              <a:gd name="connsiteX2" fmla="*/ 3489853 w 3489853"/>
              <a:gd name="connsiteY2" fmla="*/ 5937337 h 5937337"/>
              <a:gd name="connsiteX3" fmla="*/ 107826 w 3489853"/>
              <a:gd name="connsiteY3" fmla="*/ 5924811 h 5937337"/>
              <a:gd name="connsiteX4" fmla="*/ 896966 w 3489853"/>
              <a:gd name="connsiteY4" fmla="*/ 2229633 h 5937337"/>
              <a:gd name="connsiteX5" fmla="*/ 1836418 w 3489853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789140 w 3382027"/>
              <a:gd name="connsiteY4" fmla="*/ 2229633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789140 w 3382027"/>
              <a:gd name="connsiteY4" fmla="*/ 2229633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789140 w 3382027"/>
              <a:gd name="connsiteY4" fmla="*/ 2229633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26718 w 3382027"/>
              <a:gd name="connsiteY4" fmla="*/ 2242159 h 5937337"/>
              <a:gd name="connsiteX5" fmla="*/ 1728592 w 3382027"/>
              <a:gd name="connsiteY5" fmla="*/ 0 h 5937337"/>
              <a:gd name="connsiteX0" fmla="*/ 1811185 w 3464620"/>
              <a:gd name="connsiteY0" fmla="*/ 0 h 5937337"/>
              <a:gd name="connsiteX1" fmla="*/ 3464620 w 3464620"/>
              <a:gd name="connsiteY1" fmla="*/ 0 h 5937337"/>
              <a:gd name="connsiteX2" fmla="*/ 3464620 w 3464620"/>
              <a:gd name="connsiteY2" fmla="*/ 5937337 h 5937337"/>
              <a:gd name="connsiteX3" fmla="*/ 82593 w 3464620"/>
              <a:gd name="connsiteY3" fmla="*/ 5924811 h 5937337"/>
              <a:gd name="connsiteX4" fmla="*/ 909311 w 3464620"/>
              <a:gd name="connsiteY4" fmla="*/ 2242159 h 5937337"/>
              <a:gd name="connsiteX5" fmla="*/ 1811185 w 3464620"/>
              <a:gd name="connsiteY5" fmla="*/ 0 h 5937337"/>
              <a:gd name="connsiteX0" fmla="*/ 1850573 w 3504008"/>
              <a:gd name="connsiteY0" fmla="*/ 0 h 5937337"/>
              <a:gd name="connsiteX1" fmla="*/ 3504008 w 3504008"/>
              <a:gd name="connsiteY1" fmla="*/ 0 h 5937337"/>
              <a:gd name="connsiteX2" fmla="*/ 3504008 w 3504008"/>
              <a:gd name="connsiteY2" fmla="*/ 5937337 h 5937337"/>
              <a:gd name="connsiteX3" fmla="*/ 121981 w 3504008"/>
              <a:gd name="connsiteY3" fmla="*/ 5924811 h 5937337"/>
              <a:gd name="connsiteX4" fmla="*/ 898595 w 3504008"/>
              <a:gd name="connsiteY4" fmla="*/ 4171167 h 5937337"/>
              <a:gd name="connsiteX5" fmla="*/ 948699 w 3504008"/>
              <a:gd name="connsiteY5" fmla="*/ 2242159 h 5937337"/>
              <a:gd name="connsiteX6" fmla="*/ 1850573 w 3504008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33373 w 3488682"/>
              <a:gd name="connsiteY5" fmla="*/ 2242159 h 5937337"/>
              <a:gd name="connsiteX6" fmla="*/ 1835247 w 3488682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70951 w 3488682"/>
              <a:gd name="connsiteY5" fmla="*/ 1716066 h 5937337"/>
              <a:gd name="connsiteX6" fmla="*/ 1835247 w 3488682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70951 w 3488682"/>
              <a:gd name="connsiteY5" fmla="*/ 1716066 h 5937337"/>
              <a:gd name="connsiteX6" fmla="*/ 1835247 w 3488682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70951 w 3488682"/>
              <a:gd name="connsiteY5" fmla="*/ 1716066 h 5937337"/>
              <a:gd name="connsiteX6" fmla="*/ 1835247 w 3488682"/>
              <a:gd name="connsiteY6" fmla="*/ 0 h 5937337"/>
              <a:gd name="connsiteX0" fmla="*/ 1826540 w 3479975"/>
              <a:gd name="connsiteY0" fmla="*/ 0 h 5937337"/>
              <a:gd name="connsiteX1" fmla="*/ 3479975 w 3479975"/>
              <a:gd name="connsiteY1" fmla="*/ 0 h 5937337"/>
              <a:gd name="connsiteX2" fmla="*/ 3479975 w 3479975"/>
              <a:gd name="connsiteY2" fmla="*/ 5937337 h 5937337"/>
              <a:gd name="connsiteX3" fmla="*/ 97948 w 3479975"/>
              <a:gd name="connsiteY3" fmla="*/ 5924811 h 5937337"/>
              <a:gd name="connsiteX4" fmla="*/ 1237816 w 3479975"/>
              <a:gd name="connsiteY4" fmla="*/ 4171167 h 5937337"/>
              <a:gd name="connsiteX5" fmla="*/ 962244 w 3479975"/>
              <a:gd name="connsiteY5" fmla="*/ 1716066 h 5937337"/>
              <a:gd name="connsiteX6" fmla="*/ 1826540 w 3479975"/>
              <a:gd name="connsiteY6" fmla="*/ 0 h 5937337"/>
              <a:gd name="connsiteX0" fmla="*/ 1829989 w 3483424"/>
              <a:gd name="connsiteY0" fmla="*/ 0 h 5937337"/>
              <a:gd name="connsiteX1" fmla="*/ 3483424 w 3483424"/>
              <a:gd name="connsiteY1" fmla="*/ 0 h 5937337"/>
              <a:gd name="connsiteX2" fmla="*/ 3483424 w 3483424"/>
              <a:gd name="connsiteY2" fmla="*/ 5937337 h 5937337"/>
              <a:gd name="connsiteX3" fmla="*/ 101397 w 3483424"/>
              <a:gd name="connsiteY3" fmla="*/ 5924811 h 5937337"/>
              <a:gd name="connsiteX4" fmla="*/ 1178635 w 3483424"/>
              <a:gd name="connsiteY4" fmla="*/ 4233797 h 5937337"/>
              <a:gd name="connsiteX5" fmla="*/ 965693 w 3483424"/>
              <a:gd name="connsiteY5" fmla="*/ 1716066 h 5937337"/>
              <a:gd name="connsiteX6" fmla="*/ 1829989 w 3483424"/>
              <a:gd name="connsiteY6" fmla="*/ 0 h 5937337"/>
              <a:gd name="connsiteX0" fmla="*/ 1829989 w 3483424"/>
              <a:gd name="connsiteY0" fmla="*/ 0 h 5937337"/>
              <a:gd name="connsiteX1" fmla="*/ 3483424 w 3483424"/>
              <a:gd name="connsiteY1" fmla="*/ 0 h 5937337"/>
              <a:gd name="connsiteX2" fmla="*/ 3483424 w 3483424"/>
              <a:gd name="connsiteY2" fmla="*/ 5937337 h 5937337"/>
              <a:gd name="connsiteX3" fmla="*/ 101397 w 3483424"/>
              <a:gd name="connsiteY3" fmla="*/ 5924811 h 5937337"/>
              <a:gd name="connsiteX4" fmla="*/ 1178635 w 3483424"/>
              <a:gd name="connsiteY4" fmla="*/ 4321480 h 5937337"/>
              <a:gd name="connsiteX5" fmla="*/ 965693 w 3483424"/>
              <a:gd name="connsiteY5" fmla="*/ 1716066 h 5937337"/>
              <a:gd name="connsiteX6" fmla="*/ 1829989 w 3483424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828800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828800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39244 w 3382027"/>
              <a:gd name="connsiteY5" fmla="*/ 196658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1753644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39244 w 3382027"/>
              <a:gd name="connsiteY5" fmla="*/ 196658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1590806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39244 w 3382027"/>
              <a:gd name="connsiteY5" fmla="*/ 1966586 h 5937337"/>
              <a:gd name="connsiteX6" fmla="*/ 1728592 w 3382027"/>
              <a:gd name="connsiteY6" fmla="*/ 0 h 5937337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1703541 w 3382027"/>
              <a:gd name="connsiteY2" fmla="*/ 5924811 h 5924811"/>
              <a:gd name="connsiteX3" fmla="*/ 0 w 3382027"/>
              <a:gd name="connsiteY3" fmla="*/ 5924811 h 5924811"/>
              <a:gd name="connsiteX4" fmla="*/ 1027134 w 3382027"/>
              <a:gd name="connsiteY4" fmla="*/ 4321480 h 5924811"/>
              <a:gd name="connsiteX5" fmla="*/ 839244 w 3382027"/>
              <a:gd name="connsiteY5" fmla="*/ 1966586 h 5924811"/>
              <a:gd name="connsiteX6" fmla="*/ 1728592 w 3382027"/>
              <a:gd name="connsiteY6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1703541 w 3382027"/>
              <a:gd name="connsiteY2" fmla="*/ 5924811 h 5924811"/>
              <a:gd name="connsiteX3" fmla="*/ 0 w 3382027"/>
              <a:gd name="connsiteY3" fmla="*/ 5924811 h 5924811"/>
              <a:gd name="connsiteX4" fmla="*/ 1027134 w 3382027"/>
              <a:gd name="connsiteY4" fmla="*/ 4321480 h 5924811"/>
              <a:gd name="connsiteX5" fmla="*/ 839244 w 3382027"/>
              <a:gd name="connsiteY5" fmla="*/ 1966586 h 5924811"/>
              <a:gd name="connsiteX6" fmla="*/ 1728592 w 3382027"/>
              <a:gd name="connsiteY6" fmla="*/ 0 h 5924811"/>
              <a:gd name="connsiteX0" fmla="*/ 1728592 w 3396091"/>
              <a:gd name="connsiteY0" fmla="*/ 0 h 5924811"/>
              <a:gd name="connsiteX1" fmla="*/ 3382027 w 3396091"/>
              <a:gd name="connsiteY1" fmla="*/ 0 h 5924811"/>
              <a:gd name="connsiteX2" fmla="*/ 2642992 w 3396091"/>
              <a:gd name="connsiteY2" fmla="*/ 4296427 h 5924811"/>
              <a:gd name="connsiteX3" fmla="*/ 1703541 w 3396091"/>
              <a:gd name="connsiteY3" fmla="*/ 5924811 h 5924811"/>
              <a:gd name="connsiteX4" fmla="*/ 0 w 3396091"/>
              <a:gd name="connsiteY4" fmla="*/ 5924811 h 5924811"/>
              <a:gd name="connsiteX5" fmla="*/ 1027134 w 3396091"/>
              <a:gd name="connsiteY5" fmla="*/ 4321480 h 5924811"/>
              <a:gd name="connsiteX6" fmla="*/ 839244 w 3396091"/>
              <a:gd name="connsiteY6" fmla="*/ 1966586 h 5924811"/>
              <a:gd name="connsiteX7" fmla="*/ 1728592 w 3396091"/>
              <a:gd name="connsiteY7" fmla="*/ 0 h 5924811"/>
              <a:gd name="connsiteX0" fmla="*/ 1728592 w 3417610"/>
              <a:gd name="connsiteY0" fmla="*/ 0 h 5924811"/>
              <a:gd name="connsiteX1" fmla="*/ 3382027 w 3417610"/>
              <a:gd name="connsiteY1" fmla="*/ 0 h 5924811"/>
              <a:gd name="connsiteX2" fmla="*/ 2467627 w 3417610"/>
              <a:gd name="connsiteY2" fmla="*/ 1954060 h 5924811"/>
              <a:gd name="connsiteX3" fmla="*/ 2642992 w 3417610"/>
              <a:gd name="connsiteY3" fmla="*/ 4296427 h 5924811"/>
              <a:gd name="connsiteX4" fmla="*/ 1703541 w 3417610"/>
              <a:gd name="connsiteY4" fmla="*/ 5924811 h 5924811"/>
              <a:gd name="connsiteX5" fmla="*/ 0 w 3417610"/>
              <a:gd name="connsiteY5" fmla="*/ 5924811 h 5924811"/>
              <a:gd name="connsiteX6" fmla="*/ 1027134 w 3417610"/>
              <a:gd name="connsiteY6" fmla="*/ 4321480 h 5924811"/>
              <a:gd name="connsiteX7" fmla="*/ 839244 w 3417610"/>
              <a:gd name="connsiteY7" fmla="*/ 1966586 h 5924811"/>
              <a:gd name="connsiteX8" fmla="*/ 1728592 w 3417610"/>
              <a:gd name="connsiteY8" fmla="*/ 0 h 5924811"/>
              <a:gd name="connsiteX0" fmla="*/ 1728592 w 3413357"/>
              <a:gd name="connsiteY0" fmla="*/ 0 h 5924811"/>
              <a:gd name="connsiteX1" fmla="*/ 3382027 w 3413357"/>
              <a:gd name="connsiteY1" fmla="*/ 0 h 5924811"/>
              <a:gd name="connsiteX2" fmla="*/ 2304789 w 3413357"/>
              <a:gd name="connsiteY2" fmla="*/ 1954060 h 5924811"/>
              <a:gd name="connsiteX3" fmla="*/ 2642992 w 3413357"/>
              <a:gd name="connsiteY3" fmla="*/ 4296427 h 5924811"/>
              <a:gd name="connsiteX4" fmla="*/ 1703541 w 3413357"/>
              <a:gd name="connsiteY4" fmla="*/ 5924811 h 5924811"/>
              <a:gd name="connsiteX5" fmla="*/ 0 w 3413357"/>
              <a:gd name="connsiteY5" fmla="*/ 5924811 h 5924811"/>
              <a:gd name="connsiteX6" fmla="*/ 1027134 w 3413357"/>
              <a:gd name="connsiteY6" fmla="*/ 4321480 h 5924811"/>
              <a:gd name="connsiteX7" fmla="*/ 839244 w 3413357"/>
              <a:gd name="connsiteY7" fmla="*/ 1966586 h 5924811"/>
              <a:gd name="connsiteX8" fmla="*/ 1728592 w 3413357"/>
              <a:gd name="connsiteY8" fmla="*/ 0 h 5924811"/>
              <a:gd name="connsiteX0" fmla="*/ 1728592 w 3417242"/>
              <a:gd name="connsiteY0" fmla="*/ 0 h 5924811"/>
              <a:gd name="connsiteX1" fmla="*/ 3382027 w 3417242"/>
              <a:gd name="connsiteY1" fmla="*/ 0 h 5924811"/>
              <a:gd name="connsiteX2" fmla="*/ 2455101 w 3417242"/>
              <a:gd name="connsiteY2" fmla="*/ 1803748 h 5924811"/>
              <a:gd name="connsiteX3" fmla="*/ 2642992 w 3417242"/>
              <a:gd name="connsiteY3" fmla="*/ 4296427 h 5924811"/>
              <a:gd name="connsiteX4" fmla="*/ 1703541 w 3417242"/>
              <a:gd name="connsiteY4" fmla="*/ 5924811 h 5924811"/>
              <a:gd name="connsiteX5" fmla="*/ 0 w 3417242"/>
              <a:gd name="connsiteY5" fmla="*/ 5924811 h 5924811"/>
              <a:gd name="connsiteX6" fmla="*/ 1027134 w 3417242"/>
              <a:gd name="connsiteY6" fmla="*/ 4321480 h 5924811"/>
              <a:gd name="connsiteX7" fmla="*/ 839244 w 3417242"/>
              <a:gd name="connsiteY7" fmla="*/ 1966586 h 5924811"/>
              <a:gd name="connsiteX8" fmla="*/ 1728592 w 3417242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296427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296427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296427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2038281 w 3382027"/>
              <a:gd name="connsiteY4" fmla="*/ 5900627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942760 w 3382027"/>
              <a:gd name="connsiteY3" fmla="*/ 4208249 h 5924811"/>
              <a:gd name="connsiteX4" fmla="*/ 2038281 w 3382027"/>
              <a:gd name="connsiteY4" fmla="*/ 5900627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654945 w 3382027"/>
              <a:gd name="connsiteY2" fmla="*/ 1794075 h 5924811"/>
              <a:gd name="connsiteX3" fmla="*/ 2942760 w 3382027"/>
              <a:gd name="connsiteY3" fmla="*/ 4208249 h 5924811"/>
              <a:gd name="connsiteX4" fmla="*/ 2038281 w 3382027"/>
              <a:gd name="connsiteY4" fmla="*/ 5900627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551895"/>
              <a:gd name="connsiteY0" fmla="*/ 4837 h 5929648"/>
              <a:gd name="connsiteX1" fmla="*/ 3551895 w 3551895"/>
              <a:gd name="connsiteY1" fmla="*/ 0 h 5929648"/>
              <a:gd name="connsiteX2" fmla="*/ 2654945 w 3551895"/>
              <a:gd name="connsiteY2" fmla="*/ 1798912 h 5929648"/>
              <a:gd name="connsiteX3" fmla="*/ 2942760 w 3551895"/>
              <a:gd name="connsiteY3" fmla="*/ 4213086 h 5929648"/>
              <a:gd name="connsiteX4" fmla="*/ 2038281 w 3551895"/>
              <a:gd name="connsiteY4" fmla="*/ 5905464 h 5929648"/>
              <a:gd name="connsiteX5" fmla="*/ 0 w 3551895"/>
              <a:gd name="connsiteY5" fmla="*/ 5929648 h 5929648"/>
              <a:gd name="connsiteX6" fmla="*/ 952192 w 3551895"/>
              <a:gd name="connsiteY6" fmla="*/ 4321481 h 5929648"/>
              <a:gd name="connsiteX7" fmla="*/ 704349 w 3551895"/>
              <a:gd name="connsiteY7" fmla="*/ 1971423 h 5929648"/>
              <a:gd name="connsiteX8" fmla="*/ 1728592 w 3551895"/>
              <a:gd name="connsiteY8" fmla="*/ 4837 h 5929648"/>
              <a:gd name="connsiteX0" fmla="*/ 1728592 w 3551895"/>
              <a:gd name="connsiteY0" fmla="*/ 4837 h 5929648"/>
              <a:gd name="connsiteX1" fmla="*/ 3551895 w 3551895"/>
              <a:gd name="connsiteY1" fmla="*/ 0 h 5929648"/>
              <a:gd name="connsiteX2" fmla="*/ 2654945 w 3551895"/>
              <a:gd name="connsiteY2" fmla="*/ 1798912 h 5929648"/>
              <a:gd name="connsiteX3" fmla="*/ 2942760 w 3551895"/>
              <a:gd name="connsiteY3" fmla="*/ 4213086 h 5929648"/>
              <a:gd name="connsiteX4" fmla="*/ 2048273 w 3551895"/>
              <a:gd name="connsiteY4" fmla="*/ 5915137 h 5929648"/>
              <a:gd name="connsiteX5" fmla="*/ 0 w 3551895"/>
              <a:gd name="connsiteY5" fmla="*/ 5929648 h 5929648"/>
              <a:gd name="connsiteX6" fmla="*/ 952192 w 3551895"/>
              <a:gd name="connsiteY6" fmla="*/ 4321481 h 5929648"/>
              <a:gd name="connsiteX7" fmla="*/ 704349 w 3551895"/>
              <a:gd name="connsiteY7" fmla="*/ 1971423 h 5929648"/>
              <a:gd name="connsiteX8" fmla="*/ 1728592 w 3551895"/>
              <a:gd name="connsiteY8" fmla="*/ 4837 h 5929648"/>
              <a:gd name="connsiteX0" fmla="*/ 1703612 w 3526915"/>
              <a:gd name="connsiteY0" fmla="*/ 4837 h 5915137"/>
              <a:gd name="connsiteX1" fmla="*/ 3526915 w 3526915"/>
              <a:gd name="connsiteY1" fmla="*/ 0 h 5915137"/>
              <a:gd name="connsiteX2" fmla="*/ 2629965 w 3526915"/>
              <a:gd name="connsiteY2" fmla="*/ 1798912 h 5915137"/>
              <a:gd name="connsiteX3" fmla="*/ 2917780 w 3526915"/>
              <a:gd name="connsiteY3" fmla="*/ 4213086 h 5915137"/>
              <a:gd name="connsiteX4" fmla="*/ 2023293 w 3526915"/>
              <a:gd name="connsiteY4" fmla="*/ 5915137 h 5915137"/>
              <a:gd name="connsiteX5" fmla="*/ 0 w 3526915"/>
              <a:gd name="connsiteY5" fmla="*/ 5905464 h 5915137"/>
              <a:gd name="connsiteX6" fmla="*/ 927212 w 3526915"/>
              <a:gd name="connsiteY6" fmla="*/ 4321481 h 5915137"/>
              <a:gd name="connsiteX7" fmla="*/ 679369 w 3526915"/>
              <a:gd name="connsiteY7" fmla="*/ 1971423 h 5915137"/>
              <a:gd name="connsiteX8" fmla="*/ 1703612 w 3526915"/>
              <a:gd name="connsiteY8" fmla="*/ 4837 h 5915137"/>
              <a:gd name="connsiteX0" fmla="*/ 1703612 w 3526915"/>
              <a:gd name="connsiteY0" fmla="*/ 4837 h 5915137"/>
              <a:gd name="connsiteX1" fmla="*/ 3526915 w 3526915"/>
              <a:gd name="connsiteY1" fmla="*/ 0 h 5915137"/>
              <a:gd name="connsiteX2" fmla="*/ 2629965 w 3526915"/>
              <a:gd name="connsiteY2" fmla="*/ 1798912 h 5915137"/>
              <a:gd name="connsiteX3" fmla="*/ 2917780 w 3526915"/>
              <a:gd name="connsiteY3" fmla="*/ 4213086 h 5915137"/>
              <a:gd name="connsiteX4" fmla="*/ 2023293 w 3526915"/>
              <a:gd name="connsiteY4" fmla="*/ 5915137 h 5915137"/>
              <a:gd name="connsiteX5" fmla="*/ 0 w 3526915"/>
              <a:gd name="connsiteY5" fmla="*/ 5905464 h 5915137"/>
              <a:gd name="connsiteX6" fmla="*/ 927212 w 3526915"/>
              <a:gd name="connsiteY6" fmla="*/ 4321481 h 5915137"/>
              <a:gd name="connsiteX7" fmla="*/ 679369 w 3526915"/>
              <a:gd name="connsiteY7" fmla="*/ 1971423 h 5915137"/>
              <a:gd name="connsiteX8" fmla="*/ 1703612 w 3526915"/>
              <a:gd name="connsiteY8" fmla="*/ 4837 h 5915137"/>
              <a:gd name="connsiteX0" fmla="*/ 1703612 w 3526915"/>
              <a:gd name="connsiteY0" fmla="*/ 4837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05464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703612 w 3526915"/>
              <a:gd name="connsiteY8" fmla="*/ 4837 h 5919975"/>
              <a:gd name="connsiteX0" fmla="*/ 1703612 w 3526915"/>
              <a:gd name="connsiteY0" fmla="*/ 4837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703612 w 3526915"/>
              <a:gd name="connsiteY8" fmla="*/ 4837 h 5919975"/>
              <a:gd name="connsiteX0" fmla="*/ 1613682 w 3526915"/>
              <a:gd name="connsiteY0" fmla="*/ 9674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613682 w 3526915"/>
              <a:gd name="connsiteY8" fmla="*/ 9674 h 5919975"/>
              <a:gd name="connsiteX0" fmla="*/ 1613682 w 3526915"/>
              <a:gd name="connsiteY0" fmla="*/ 9674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613682 w 3526915"/>
              <a:gd name="connsiteY8" fmla="*/ 9674 h 5919975"/>
              <a:gd name="connsiteX0" fmla="*/ 1613682 w 3526915"/>
              <a:gd name="connsiteY0" fmla="*/ 9674 h 5919975"/>
              <a:gd name="connsiteX1" fmla="*/ 3526915 w 3526915"/>
              <a:gd name="connsiteY1" fmla="*/ 0 h 5919975"/>
              <a:gd name="connsiteX2" fmla="*/ 2704907 w 3526915"/>
              <a:gd name="connsiteY2" fmla="*/ 1789238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613682 w 3526915"/>
              <a:gd name="connsiteY8" fmla="*/ 9674 h 5919975"/>
              <a:gd name="connsiteX0" fmla="*/ 1613682 w 3561888"/>
              <a:gd name="connsiteY0" fmla="*/ 0 h 5910301"/>
              <a:gd name="connsiteX1" fmla="*/ 3561888 w 3561888"/>
              <a:gd name="connsiteY1" fmla="*/ 29020 h 5910301"/>
              <a:gd name="connsiteX2" fmla="*/ 2704907 w 3561888"/>
              <a:gd name="connsiteY2" fmla="*/ 1779564 h 5910301"/>
              <a:gd name="connsiteX3" fmla="*/ 2917780 w 3561888"/>
              <a:gd name="connsiteY3" fmla="*/ 4203412 h 5910301"/>
              <a:gd name="connsiteX4" fmla="*/ 2023293 w 3561888"/>
              <a:gd name="connsiteY4" fmla="*/ 5910301 h 5910301"/>
              <a:gd name="connsiteX5" fmla="*/ 0 w 3561888"/>
              <a:gd name="connsiteY5" fmla="*/ 5910301 h 5910301"/>
              <a:gd name="connsiteX6" fmla="*/ 927212 w 3561888"/>
              <a:gd name="connsiteY6" fmla="*/ 4311807 h 5910301"/>
              <a:gd name="connsiteX7" fmla="*/ 679369 w 3561888"/>
              <a:gd name="connsiteY7" fmla="*/ 1961749 h 5910301"/>
              <a:gd name="connsiteX8" fmla="*/ 1613682 w 3561888"/>
              <a:gd name="connsiteY8" fmla="*/ 0 h 5910301"/>
              <a:gd name="connsiteX0" fmla="*/ 1613682 w 3556891"/>
              <a:gd name="connsiteY0" fmla="*/ 0 h 5910301"/>
              <a:gd name="connsiteX1" fmla="*/ 3556891 w 3556891"/>
              <a:gd name="connsiteY1" fmla="*/ 4837 h 5910301"/>
              <a:gd name="connsiteX2" fmla="*/ 2704907 w 3556891"/>
              <a:gd name="connsiteY2" fmla="*/ 1779564 h 5910301"/>
              <a:gd name="connsiteX3" fmla="*/ 2917780 w 3556891"/>
              <a:gd name="connsiteY3" fmla="*/ 4203412 h 5910301"/>
              <a:gd name="connsiteX4" fmla="*/ 2023293 w 3556891"/>
              <a:gd name="connsiteY4" fmla="*/ 5910301 h 5910301"/>
              <a:gd name="connsiteX5" fmla="*/ 0 w 3556891"/>
              <a:gd name="connsiteY5" fmla="*/ 5910301 h 5910301"/>
              <a:gd name="connsiteX6" fmla="*/ 927212 w 3556891"/>
              <a:gd name="connsiteY6" fmla="*/ 4311807 h 5910301"/>
              <a:gd name="connsiteX7" fmla="*/ 679369 w 3556891"/>
              <a:gd name="connsiteY7" fmla="*/ 1961749 h 5910301"/>
              <a:gd name="connsiteX8" fmla="*/ 1613682 w 3556891"/>
              <a:gd name="connsiteY8" fmla="*/ 0 h 5910301"/>
              <a:gd name="connsiteX0" fmla="*/ 1803534 w 3556891"/>
              <a:gd name="connsiteY0" fmla="*/ 0 h 5910301"/>
              <a:gd name="connsiteX1" fmla="*/ 3556891 w 3556891"/>
              <a:gd name="connsiteY1" fmla="*/ 4837 h 5910301"/>
              <a:gd name="connsiteX2" fmla="*/ 2704907 w 3556891"/>
              <a:gd name="connsiteY2" fmla="*/ 1779564 h 5910301"/>
              <a:gd name="connsiteX3" fmla="*/ 2917780 w 3556891"/>
              <a:gd name="connsiteY3" fmla="*/ 4203412 h 5910301"/>
              <a:gd name="connsiteX4" fmla="*/ 2023293 w 3556891"/>
              <a:gd name="connsiteY4" fmla="*/ 5910301 h 5910301"/>
              <a:gd name="connsiteX5" fmla="*/ 0 w 3556891"/>
              <a:gd name="connsiteY5" fmla="*/ 5910301 h 5910301"/>
              <a:gd name="connsiteX6" fmla="*/ 927212 w 3556891"/>
              <a:gd name="connsiteY6" fmla="*/ 4311807 h 5910301"/>
              <a:gd name="connsiteX7" fmla="*/ 679369 w 3556891"/>
              <a:gd name="connsiteY7" fmla="*/ 1961749 h 5910301"/>
              <a:gd name="connsiteX8" fmla="*/ 1803534 w 3556891"/>
              <a:gd name="connsiteY8" fmla="*/ 0 h 5910301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27212 w 3556891"/>
              <a:gd name="connsiteY6" fmla="*/ 4316644 h 5915138"/>
              <a:gd name="connsiteX7" fmla="*/ 679369 w 3556891"/>
              <a:gd name="connsiteY7" fmla="*/ 1966586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27212 w 3556891"/>
              <a:gd name="connsiteY6" fmla="*/ 4316644 h 5915138"/>
              <a:gd name="connsiteX7" fmla="*/ 824256 w 3556891"/>
              <a:gd name="connsiteY7" fmla="*/ 1947239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27212 w 3556891"/>
              <a:gd name="connsiteY6" fmla="*/ 4316644 h 5915138"/>
              <a:gd name="connsiteX7" fmla="*/ 684365 w 3556891"/>
              <a:gd name="connsiteY7" fmla="*/ 1903708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1057111 w 3556891"/>
              <a:gd name="connsiteY6" fmla="*/ 4316644 h 5915138"/>
              <a:gd name="connsiteX7" fmla="*/ 684365 w 3556891"/>
              <a:gd name="connsiteY7" fmla="*/ 1903708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67181 w 3556891"/>
              <a:gd name="connsiteY6" fmla="*/ 4316644 h 5915138"/>
              <a:gd name="connsiteX7" fmla="*/ 684365 w 3556891"/>
              <a:gd name="connsiteY7" fmla="*/ 1903708 h 5915138"/>
              <a:gd name="connsiteX8" fmla="*/ 1633665 w 3556891"/>
              <a:gd name="connsiteY8" fmla="*/ 0 h 5915138"/>
              <a:gd name="connsiteX0" fmla="*/ 1428825 w 3352051"/>
              <a:gd name="connsiteY0" fmla="*/ 0 h 5915138"/>
              <a:gd name="connsiteX1" fmla="*/ 3352051 w 3352051"/>
              <a:gd name="connsiteY1" fmla="*/ 9674 h 5915138"/>
              <a:gd name="connsiteX2" fmla="*/ 2500067 w 3352051"/>
              <a:gd name="connsiteY2" fmla="*/ 1784401 h 5915138"/>
              <a:gd name="connsiteX3" fmla="*/ 2712940 w 3352051"/>
              <a:gd name="connsiteY3" fmla="*/ 4208249 h 5915138"/>
              <a:gd name="connsiteX4" fmla="*/ 1818453 w 3352051"/>
              <a:gd name="connsiteY4" fmla="*/ 5915138 h 5915138"/>
              <a:gd name="connsiteX5" fmla="*/ 0 w 3352051"/>
              <a:gd name="connsiteY5" fmla="*/ 5915138 h 5915138"/>
              <a:gd name="connsiteX6" fmla="*/ 762341 w 3352051"/>
              <a:gd name="connsiteY6" fmla="*/ 4316644 h 5915138"/>
              <a:gd name="connsiteX7" fmla="*/ 479525 w 3352051"/>
              <a:gd name="connsiteY7" fmla="*/ 1903708 h 5915138"/>
              <a:gd name="connsiteX8" fmla="*/ 1428825 w 3352051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1558724 w 3481950"/>
              <a:gd name="connsiteY7" fmla="*/ 0 h 5915138"/>
              <a:gd name="connsiteX0" fmla="*/ 1558724 w 3527386"/>
              <a:gd name="connsiteY0" fmla="*/ 0 h 5915138"/>
              <a:gd name="connsiteX1" fmla="*/ 3481950 w 3527386"/>
              <a:gd name="connsiteY1" fmla="*/ 4837 h 5915138"/>
              <a:gd name="connsiteX2" fmla="*/ 2842839 w 3527386"/>
              <a:gd name="connsiteY2" fmla="*/ 4208249 h 5915138"/>
              <a:gd name="connsiteX3" fmla="*/ 1948352 w 3527386"/>
              <a:gd name="connsiteY3" fmla="*/ 5915138 h 5915138"/>
              <a:gd name="connsiteX4" fmla="*/ 0 w 3527386"/>
              <a:gd name="connsiteY4" fmla="*/ 5915138 h 5915138"/>
              <a:gd name="connsiteX5" fmla="*/ 892240 w 3527386"/>
              <a:gd name="connsiteY5" fmla="*/ 4316644 h 5915138"/>
              <a:gd name="connsiteX6" fmla="*/ 1558724 w 3527386"/>
              <a:gd name="connsiteY6" fmla="*/ 0 h 5915138"/>
              <a:gd name="connsiteX0" fmla="*/ 1561618 w 3530280"/>
              <a:gd name="connsiteY0" fmla="*/ 0 h 5915138"/>
              <a:gd name="connsiteX1" fmla="*/ 3484844 w 3530280"/>
              <a:gd name="connsiteY1" fmla="*/ 4837 h 5915138"/>
              <a:gd name="connsiteX2" fmla="*/ 2845733 w 3530280"/>
              <a:gd name="connsiteY2" fmla="*/ 4208249 h 5915138"/>
              <a:gd name="connsiteX3" fmla="*/ 1951246 w 3530280"/>
              <a:gd name="connsiteY3" fmla="*/ 5915138 h 5915138"/>
              <a:gd name="connsiteX4" fmla="*/ 2894 w 3530280"/>
              <a:gd name="connsiteY4" fmla="*/ 5915138 h 5915138"/>
              <a:gd name="connsiteX5" fmla="*/ 1561618 w 3530280"/>
              <a:gd name="connsiteY5" fmla="*/ 0 h 5915138"/>
              <a:gd name="connsiteX0" fmla="*/ 1561618 w 3487806"/>
              <a:gd name="connsiteY0" fmla="*/ 0 h 5915138"/>
              <a:gd name="connsiteX1" fmla="*/ 3484844 w 3487806"/>
              <a:gd name="connsiteY1" fmla="*/ 4837 h 5915138"/>
              <a:gd name="connsiteX2" fmla="*/ 1951246 w 3487806"/>
              <a:gd name="connsiteY2" fmla="*/ 5915138 h 5915138"/>
              <a:gd name="connsiteX3" fmla="*/ 2894 w 3487806"/>
              <a:gd name="connsiteY3" fmla="*/ 5915138 h 5915138"/>
              <a:gd name="connsiteX4" fmla="*/ 1561618 w 3487806"/>
              <a:gd name="connsiteY4" fmla="*/ 0 h 5915138"/>
              <a:gd name="connsiteX0" fmla="*/ 1558724 w 3484912"/>
              <a:gd name="connsiteY0" fmla="*/ 0 h 5915138"/>
              <a:gd name="connsiteX1" fmla="*/ 3481950 w 3484912"/>
              <a:gd name="connsiteY1" fmla="*/ 4837 h 5915138"/>
              <a:gd name="connsiteX2" fmla="*/ 1948352 w 3484912"/>
              <a:gd name="connsiteY2" fmla="*/ 5915138 h 5915138"/>
              <a:gd name="connsiteX3" fmla="*/ 0 w 3484912"/>
              <a:gd name="connsiteY3" fmla="*/ 5915138 h 5915138"/>
              <a:gd name="connsiteX4" fmla="*/ 1558724 w 3484912"/>
              <a:gd name="connsiteY4" fmla="*/ 0 h 5915138"/>
              <a:gd name="connsiteX0" fmla="*/ 1558724 w 3484912"/>
              <a:gd name="connsiteY0" fmla="*/ 0 h 5915138"/>
              <a:gd name="connsiteX1" fmla="*/ 3481950 w 3484912"/>
              <a:gd name="connsiteY1" fmla="*/ 4837 h 5915138"/>
              <a:gd name="connsiteX2" fmla="*/ 1948352 w 3484912"/>
              <a:gd name="connsiteY2" fmla="*/ 5915138 h 5915138"/>
              <a:gd name="connsiteX3" fmla="*/ 0 w 3484912"/>
              <a:gd name="connsiteY3" fmla="*/ 5915138 h 5915138"/>
              <a:gd name="connsiteX4" fmla="*/ 1558724 w 3484912"/>
              <a:gd name="connsiteY4" fmla="*/ 0 h 5915138"/>
              <a:gd name="connsiteX0" fmla="*/ 1558724 w 3491582"/>
              <a:gd name="connsiteY0" fmla="*/ 0 h 5915138"/>
              <a:gd name="connsiteX1" fmla="*/ 3481950 w 3491582"/>
              <a:gd name="connsiteY1" fmla="*/ 4837 h 5915138"/>
              <a:gd name="connsiteX2" fmla="*/ 1948352 w 3491582"/>
              <a:gd name="connsiteY2" fmla="*/ 5915138 h 5915138"/>
              <a:gd name="connsiteX3" fmla="*/ 0 w 3491582"/>
              <a:gd name="connsiteY3" fmla="*/ 5915138 h 5915138"/>
              <a:gd name="connsiteX4" fmla="*/ 1558724 w 3491582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1948352 w 3537766"/>
              <a:gd name="connsiteY2" fmla="*/ 5915138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2014315 w 3537766"/>
              <a:gd name="connsiteY2" fmla="*/ 5905574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2014315 w 3537766"/>
              <a:gd name="connsiteY2" fmla="*/ 5905574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2014315 w 3537766"/>
              <a:gd name="connsiteY2" fmla="*/ 5905574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49835 w 3573286"/>
              <a:gd name="connsiteY2" fmla="*/ 5905574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49835 w 3573286"/>
              <a:gd name="connsiteY2" fmla="*/ 5905574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3286" h="5915138">
                <a:moveTo>
                  <a:pt x="1594244" y="0"/>
                </a:moveTo>
                <a:lnTo>
                  <a:pt x="3573286" y="54"/>
                </a:lnTo>
                <a:cubicBezTo>
                  <a:pt x="1319962" y="2530357"/>
                  <a:pt x="4156428" y="3449273"/>
                  <a:pt x="2039687" y="5915138"/>
                </a:cubicBezTo>
                <a:lnTo>
                  <a:pt x="0" y="5915138"/>
                </a:lnTo>
                <a:cubicBezTo>
                  <a:pt x="2305203" y="3296610"/>
                  <a:pt x="-588676" y="2701962"/>
                  <a:pt x="1594244" y="0"/>
                </a:cubicBezTo>
                <a:close/>
              </a:path>
            </a:pathLst>
          </a:custGeom>
          <a:solidFill>
            <a:srgbClr val="008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04398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009" y="845450"/>
            <a:ext cx="11113091" cy="1710267"/>
          </a:xfrm>
        </p:spPr>
        <p:txBody>
          <a:bodyPr anchor="b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011" y="2844271"/>
            <a:ext cx="11113089" cy="495829"/>
          </a:xfrm>
        </p:spPr>
        <p:txBody>
          <a:bodyPr anchor="ctr">
            <a:noAutofit/>
          </a:bodyPr>
          <a:lstStyle>
            <a:lvl1pPr marL="0" indent="0" algn="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82011" y="3746501"/>
            <a:ext cx="11113089" cy="20701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585200" y="6042123"/>
            <a:ext cx="3598580" cy="679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72F6A7-569B-4FDE-A7FB-D6DC2C11BD8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81120" y="6171367"/>
            <a:ext cx="3096798" cy="461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77679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809514" cy="9339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6115"/>
            <a:ext cx="10809514" cy="45210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40431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5387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174795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10441" y="-9526"/>
            <a:ext cx="5782590" cy="5905501"/>
          </a:xfrm>
          <a:custGeom>
            <a:avLst/>
            <a:gdLst>
              <a:gd name="connsiteX0" fmla="*/ 0 w 4257675"/>
              <a:gd name="connsiteY0" fmla="*/ 0 h 5900738"/>
              <a:gd name="connsiteX1" fmla="*/ 4257675 w 4257675"/>
              <a:gd name="connsiteY1" fmla="*/ 0 h 5900738"/>
              <a:gd name="connsiteX2" fmla="*/ 4257675 w 4257675"/>
              <a:gd name="connsiteY2" fmla="*/ 5900738 h 5900738"/>
              <a:gd name="connsiteX3" fmla="*/ 0 w 4257675"/>
              <a:gd name="connsiteY3" fmla="*/ 5900738 h 5900738"/>
              <a:gd name="connsiteX4" fmla="*/ 0 w 4257675"/>
              <a:gd name="connsiteY4" fmla="*/ 0 h 5900738"/>
              <a:gd name="connsiteX0" fmla="*/ 0 w 4352925"/>
              <a:gd name="connsiteY0" fmla="*/ 0 h 5900738"/>
              <a:gd name="connsiteX1" fmla="*/ 4257675 w 4352925"/>
              <a:gd name="connsiteY1" fmla="*/ 0 h 5900738"/>
              <a:gd name="connsiteX2" fmla="*/ 4352925 w 4352925"/>
              <a:gd name="connsiteY2" fmla="*/ 5900738 h 5900738"/>
              <a:gd name="connsiteX3" fmla="*/ 0 w 4352925"/>
              <a:gd name="connsiteY3" fmla="*/ 5900738 h 5900738"/>
              <a:gd name="connsiteX4" fmla="*/ 0 w 4352925"/>
              <a:gd name="connsiteY4" fmla="*/ 0 h 5900738"/>
              <a:gd name="connsiteX0" fmla="*/ 0 w 4329112"/>
              <a:gd name="connsiteY0" fmla="*/ 0 h 5900738"/>
              <a:gd name="connsiteX1" fmla="*/ 4257675 w 4329112"/>
              <a:gd name="connsiteY1" fmla="*/ 0 h 5900738"/>
              <a:gd name="connsiteX2" fmla="*/ 4329112 w 4329112"/>
              <a:gd name="connsiteY2" fmla="*/ 5900738 h 5900738"/>
              <a:gd name="connsiteX3" fmla="*/ 0 w 4329112"/>
              <a:gd name="connsiteY3" fmla="*/ 5900738 h 5900738"/>
              <a:gd name="connsiteX4" fmla="*/ 0 w 4329112"/>
              <a:gd name="connsiteY4" fmla="*/ 0 h 5900738"/>
              <a:gd name="connsiteX0" fmla="*/ 0 w 5200859"/>
              <a:gd name="connsiteY0" fmla="*/ 0 h 5900738"/>
              <a:gd name="connsiteX1" fmla="*/ 4257675 w 5200859"/>
              <a:gd name="connsiteY1" fmla="*/ 0 h 5900738"/>
              <a:gd name="connsiteX2" fmla="*/ 4329112 w 5200859"/>
              <a:gd name="connsiteY2" fmla="*/ 5900738 h 5900738"/>
              <a:gd name="connsiteX3" fmla="*/ 0 w 5200859"/>
              <a:gd name="connsiteY3" fmla="*/ 5900738 h 5900738"/>
              <a:gd name="connsiteX4" fmla="*/ 0 w 5200859"/>
              <a:gd name="connsiteY4" fmla="*/ 0 h 5900738"/>
              <a:gd name="connsiteX0" fmla="*/ 0 w 5889802"/>
              <a:gd name="connsiteY0" fmla="*/ 0 h 5900738"/>
              <a:gd name="connsiteX1" fmla="*/ 5824537 w 5889802"/>
              <a:gd name="connsiteY1" fmla="*/ 14288 h 5900738"/>
              <a:gd name="connsiteX2" fmla="*/ 4329112 w 5889802"/>
              <a:gd name="connsiteY2" fmla="*/ 5900738 h 5900738"/>
              <a:gd name="connsiteX3" fmla="*/ 0 w 5889802"/>
              <a:gd name="connsiteY3" fmla="*/ 5900738 h 5900738"/>
              <a:gd name="connsiteX4" fmla="*/ 0 w 5889802"/>
              <a:gd name="connsiteY4" fmla="*/ 0 h 5900738"/>
              <a:gd name="connsiteX0" fmla="*/ 0 w 5824537"/>
              <a:gd name="connsiteY0" fmla="*/ 0 h 5900738"/>
              <a:gd name="connsiteX1" fmla="*/ 5824537 w 5824537"/>
              <a:gd name="connsiteY1" fmla="*/ 14288 h 5900738"/>
              <a:gd name="connsiteX2" fmla="*/ 4329112 w 5824537"/>
              <a:gd name="connsiteY2" fmla="*/ 5900738 h 5900738"/>
              <a:gd name="connsiteX3" fmla="*/ 0 w 5824537"/>
              <a:gd name="connsiteY3" fmla="*/ 5900738 h 5900738"/>
              <a:gd name="connsiteX4" fmla="*/ 0 w 5824537"/>
              <a:gd name="connsiteY4" fmla="*/ 0 h 5900738"/>
              <a:gd name="connsiteX0" fmla="*/ 0 w 5824537"/>
              <a:gd name="connsiteY0" fmla="*/ 0 h 5900738"/>
              <a:gd name="connsiteX1" fmla="*/ 5824537 w 5824537"/>
              <a:gd name="connsiteY1" fmla="*/ 14288 h 5900738"/>
              <a:gd name="connsiteX2" fmla="*/ 4329112 w 5824537"/>
              <a:gd name="connsiteY2" fmla="*/ 5900738 h 5900738"/>
              <a:gd name="connsiteX3" fmla="*/ 0 w 5824537"/>
              <a:gd name="connsiteY3" fmla="*/ 5900738 h 5900738"/>
              <a:gd name="connsiteX4" fmla="*/ 0 w 5824537"/>
              <a:gd name="connsiteY4" fmla="*/ 0 h 5900738"/>
              <a:gd name="connsiteX0" fmla="*/ 0 w 5772149"/>
              <a:gd name="connsiteY0" fmla="*/ 0 h 5900738"/>
              <a:gd name="connsiteX1" fmla="*/ 5772149 w 5772149"/>
              <a:gd name="connsiteY1" fmla="*/ 9526 h 5900738"/>
              <a:gd name="connsiteX2" fmla="*/ 4329112 w 5772149"/>
              <a:gd name="connsiteY2" fmla="*/ 5900738 h 5900738"/>
              <a:gd name="connsiteX3" fmla="*/ 0 w 5772149"/>
              <a:gd name="connsiteY3" fmla="*/ 5900738 h 5900738"/>
              <a:gd name="connsiteX4" fmla="*/ 0 w 5772149"/>
              <a:gd name="connsiteY4" fmla="*/ 0 h 5900738"/>
              <a:gd name="connsiteX0" fmla="*/ 0 w 5772149"/>
              <a:gd name="connsiteY0" fmla="*/ 0 h 5905501"/>
              <a:gd name="connsiteX1" fmla="*/ 5772149 w 5772149"/>
              <a:gd name="connsiteY1" fmla="*/ 9526 h 5905501"/>
              <a:gd name="connsiteX2" fmla="*/ 4276724 w 5772149"/>
              <a:gd name="connsiteY2" fmla="*/ 5905501 h 5905501"/>
              <a:gd name="connsiteX3" fmla="*/ 0 w 5772149"/>
              <a:gd name="connsiteY3" fmla="*/ 5900738 h 5905501"/>
              <a:gd name="connsiteX4" fmla="*/ 0 w 5772149"/>
              <a:gd name="connsiteY4" fmla="*/ 0 h 5905501"/>
              <a:gd name="connsiteX0" fmla="*/ 0 w 5772149"/>
              <a:gd name="connsiteY0" fmla="*/ 0 h 5905501"/>
              <a:gd name="connsiteX1" fmla="*/ 5772149 w 5772149"/>
              <a:gd name="connsiteY1" fmla="*/ 9526 h 5905501"/>
              <a:gd name="connsiteX2" fmla="*/ 4276724 w 5772149"/>
              <a:gd name="connsiteY2" fmla="*/ 5905501 h 5905501"/>
              <a:gd name="connsiteX3" fmla="*/ 0 w 5772149"/>
              <a:gd name="connsiteY3" fmla="*/ 5900738 h 5905501"/>
              <a:gd name="connsiteX4" fmla="*/ 0 w 5772149"/>
              <a:gd name="connsiteY4" fmla="*/ 0 h 5905501"/>
              <a:gd name="connsiteX0" fmla="*/ 0 w 5772149"/>
              <a:gd name="connsiteY0" fmla="*/ 4785 h 5910286"/>
              <a:gd name="connsiteX1" fmla="*/ 5772149 w 5772149"/>
              <a:gd name="connsiteY1" fmla="*/ 0 h 5910286"/>
              <a:gd name="connsiteX2" fmla="*/ 4276724 w 5772149"/>
              <a:gd name="connsiteY2" fmla="*/ 5910286 h 5910286"/>
              <a:gd name="connsiteX3" fmla="*/ 0 w 5772149"/>
              <a:gd name="connsiteY3" fmla="*/ 5905523 h 5910286"/>
              <a:gd name="connsiteX4" fmla="*/ 0 w 5772149"/>
              <a:gd name="connsiteY4" fmla="*/ 4785 h 5910286"/>
              <a:gd name="connsiteX0" fmla="*/ 0 w 5781675"/>
              <a:gd name="connsiteY0" fmla="*/ 0 h 5915042"/>
              <a:gd name="connsiteX1" fmla="*/ 5781675 w 5781675"/>
              <a:gd name="connsiteY1" fmla="*/ 4756 h 5915042"/>
              <a:gd name="connsiteX2" fmla="*/ 4286250 w 5781675"/>
              <a:gd name="connsiteY2" fmla="*/ 5915042 h 5915042"/>
              <a:gd name="connsiteX3" fmla="*/ 9526 w 5781675"/>
              <a:gd name="connsiteY3" fmla="*/ 5910279 h 5915042"/>
              <a:gd name="connsiteX4" fmla="*/ 0 w 5781675"/>
              <a:gd name="connsiteY4" fmla="*/ 0 h 5915042"/>
              <a:gd name="connsiteX0" fmla="*/ 915 w 5782590"/>
              <a:gd name="connsiteY0" fmla="*/ 0 h 5915042"/>
              <a:gd name="connsiteX1" fmla="*/ 5782590 w 5782590"/>
              <a:gd name="connsiteY1" fmla="*/ 4756 h 5915042"/>
              <a:gd name="connsiteX2" fmla="*/ 4287165 w 5782590"/>
              <a:gd name="connsiteY2" fmla="*/ 5915042 h 5915042"/>
              <a:gd name="connsiteX3" fmla="*/ 916 w 5782590"/>
              <a:gd name="connsiteY3" fmla="*/ 5910279 h 5915042"/>
              <a:gd name="connsiteX4" fmla="*/ 915 w 5782590"/>
              <a:gd name="connsiteY4" fmla="*/ 0 h 591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2590" h="5915042">
                <a:moveTo>
                  <a:pt x="915" y="0"/>
                </a:moveTo>
                <a:lnTo>
                  <a:pt x="5782590" y="4756"/>
                </a:lnTo>
                <a:cubicBezTo>
                  <a:pt x="3596602" y="2457444"/>
                  <a:pt x="6382666" y="3538554"/>
                  <a:pt x="4287165" y="5915042"/>
                </a:cubicBezTo>
                <a:lnTo>
                  <a:pt x="916" y="5910279"/>
                </a:lnTo>
                <a:cubicBezTo>
                  <a:pt x="-2259" y="3940186"/>
                  <a:pt x="4090" y="1970093"/>
                  <a:pt x="915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4BF7626-009B-43AF-B405-40712133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49" y="365126"/>
            <a:ext cx="6215063" cy="7677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784AE-9FA1-4131-88FF-5B2A918A3AA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29249" y="1327094"/>
            <a:ext cx="6215063" cy="4568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02347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7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7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720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276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7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7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A picture containing text, sign, clipart, vector graphics&#10;&#10;Description automatically generated">
            <a:extLst>
              <a:ext uri="{FF2B5EF4-FFF2-40B4-BE49-F238E27FC236}">
                <a16:creationId xmlns:a16="http://schemas.microsoft.com/office/drawing/2014/main" id="{8A090AA2-152A-5584-C0C4-5EA8A11961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952857"/>
            <a:ext cx="914400" cy="9051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319955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56154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33" y="0"/>
            <a:ext cx="1222502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10800" y="6042123"/>
            <a:ext cx="1972980" cy="679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832677-6874-4B0F-92B1-A80DE6E4E4D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81120" y="6171367"/>
            <a:ext cx="3096798" cy="461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476100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0210800" y="6042123"/>
            <a:ext cx="1972980" cy="679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B0272C-1B52-493C-9A86-86E8B181B9D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81120" y="6171367"/>
            <a:ext cx="3096798" cy="461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71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10800" y="6042123"/>
            <a:ext cx="1972980" cy="679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BEC121-4DDC-490D-A687-8480D01FDE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81120" y="6171367"/>
            <a:ext cx="3096798" cy="461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300955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708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708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10800" y="6042123"/>
            <a:ext cx="1972980" cy="679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0052F6-3B70-4791-8C57-45214A5223A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81120" y="6171367"/>
            <a:ext cx="3096798" cy="461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48372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89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7725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7725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210800" y="6042123"/>
            <a:ext cx="1972980" cy="679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EC5A1DE-0736-4953-8D2E-B4DD1643D72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81120" y="6171367"/>
            <a:ext cx="3096798" cy="461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58281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89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88CE"/>
                </a:solidFill>
              </a:defRPr>
            </a:lvl1pPr>
            <a:lvl2pPr>
              <a:defRPr sz="2800">
                <a:solidFill>
                  <a:srgbClr val="0088CE"/>
                </a:solidFill>
              </a:defRPr>
            </a:lvl2pPr>
            <a:lvl3pPr>
              <a:defRPr sz="2400">
                <a:solidFill>
                  <a:srgbClr val="0088CE"/>
                </a:solidFill>
              </a:defRPr>
            </a:lvl3pPr>
            <a:lvl4pPr>
              <a:defRPr sz="2000">
                <a:solidFill>
                  <a:srgbClr val="0088CE"/>
                </a:solidFill>
              </a:defRPr>
            </a:lvl4pPr>
            <a:lvl5pPr>
              <a:defRPr sz="2000">
                <a:solidFill>
                  <a:srgbClr val="0088CE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88C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10800" y="6042123"/>
            <a:ext cx="1972980" cy="679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62065A-DE5E-4EC3-A279-97CB4723D9B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81120" y="6171367"/>
            <a:ext cx="3096798" cy="461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55033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lank Foto a la izqui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2548C9-7CE5-4176-99AC-D6EEE929F079}"/>
              </a:ext>
            </a:extLst>
          </p:cNvPr>
          <p:cNvSpPr/>
          <p:nvPr userDrawn="1"/>
        </p:nvSpPr>
        <p:spPr>
          <a:xfrm>
            <a:off x="0" y="0"/>
            <a:ext cx="4690820" cy="6858000"/>
          </a:xfrm>
          <a:prstGeom prst="rect">
            <a:avLst/>
          </a:prstGeom>
          <a:solidFill>
            <a:srgbClr val="009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4F1FEA-2D75-4667-8DB6-72FD1BA729E9}"/>
              </a:ext>
            </a:extLst>
          </p:cNvPr>
          <p:cNvSpPr/>
          <p:nvPr userDrawn="1"/>
        </p:nvSpPr>
        <p:spPr>
          <a:xfrm>
            <a:off x="4125634" y="0"/>
            <a:ext cx="8066366" cy="6858000"/>
          </a:xfrm>
          <a:prstGeom prst="rect">
            <a:avLst/>
          </a:prstGeom>
          <a:solidFill>
            <a:srgbClr val="2241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8796" y="0"/>
            <a:ext cx="3896445" cy="6858000"/>
          </a:xfrm>
          <a:custGeom>
            <a:avLst/>
            <a:gdLst>
              <a:gd name="connsiteX0" fmla="*/ 0 w 4257675"/>
              <a:gd name="connsiteY0" fmla="*/ 0 h 5900738"/>
              <a:gd name="connsiteX1" fmla="*/ 4257675 w 4257675"/>
              <a:gd name="connsiteY1" fmla="*/ 0 h 5900738"/>
              <a:gd name="connsiteX2" fmla="*/ 4257675 w 4257675"/>
              <a:gd name="connsiteY2" fmla="*/ 5900738 h 5900738"/>
              <a:gd name="connsiteX3" fmla="*/ 0 w 4257675"/>
              <a:gd name="connsiteY3" fmla="*/ 5900738 h 5900738"/>
              <a:gd name="connsiteX4" fmla="*/ 0 w 4257675"/>
              <a:gd name="connsiteY4" fmla="*/ 0 h 5900738"/>
              <a:gd name="connsiteX0" fmla="*/ 0 w 4352925"/>
              <a:gd name="connsiteY0" fmla="*/ 0 h 5900738"/>
              <a:gd name="connsiteX1" fmla="*/ 4257675 w 4352925"/>
              <a:gd name="connsiteY1" fmla="*/ 0 h 5900738"/>
              <a:gd name="connsiteX2" fmla="*/ 4352925 w 4352925"/>
              <a:gd name="connsiteY2" fmla="*/ 5900738 h 5900738"/>
              <a:gd name="connsiteX3" fmla="*/ 0 w 4352925"/>
              <a:gd name="connsiteY3" fmla="*/ 5900738 h 5900738"/>
              <a:gd name="connsiteX4" fmla="*/ 0 w 4352925"/>
              <a:gd name="connsiteY4" fmla="*/ 0 h 5900738"/>
              <a:gd name="connsiteX0" fmla="*/ 0 w 4329112"/>
              <a:gd name="connsiteY0" fmla="*/ 0 h 5900738"/>
              <a:gd name="connsiteX1" fmla="*/ 4257675 w 4329112"/>
              <a:gd name="connsiteY1" fmla="*/ 0 h 5900738"/>
              <a:gd name="connsiteX2" fmla="*/ 4329112 w 4329112"/>
              <a:gd name="connsiteY2" fmla="*/ 5900738 h 5900738"/>
              <a:gd name="connsiteX3" fmla="*/ 0 w 4329112"/>
              <a:gd name="connsiteY3" fmla="*/ 5900738 h 5900738"/>
              <a:gd name="connsiteX4" fmla="*/ 0 w 4329112"/>
              <a:gd name="connsiteY4" fmla="*/ 0 h 5900738"/>
              <a:gd name="connsiteX0" fmla="*/ 0 w 5200859"/>
              <a:gd name="connsiteY0" fmla="*/ 0 h 5900738"/>
              <a:gd name="connsiteX1" fmla="*/ 4257675 w 5200859"/>
              <a:gd name="connsiteY1" fmla="*/ 0 h 5900738"/>
              <a:gd name="connsiteX2" fmla="*/ 4329112 w 5200859"/>
              <a:gd name="connsiteY2" fmla="*/ 5900738 h 5900738"/>
              <a:gd name="connsiteX3" fmla="*/ 0 w 5200859"/>
              <a:gd name="connsiteY3" fmla="*/ 5900738 h 5900738"/>
              <a:gd name="connsiteX4" fmla="*/ 0 w 5200859"/>
              <a:gd name="connsiteY4" fmla="*/ 0 h 5900738"/>
              <a:gd name="connsiteX0" fmla="*/ 0 w 5889802"/>
              <a:gd name="connsiteY0" fmla="*/ 0 h 5900738"/>
              <a:gd name="connsiteX1" fmla="*/ 5824537 w 5889802"/>
              <a:gd name="connsiteY1" fmla="*/ 14288 h 5900738"/>
              <a:gd name="connsiteX2" fmla="*/ 4329112 w 5889802"/>
              <a:gd name="connsiteY2" fmla="*/ 5900738 h 5900738"/>
              <a:gd name="connsiteX3" fmla="*/ 0 w 5889802"/>
              <a:gd name="connsiteY3" fmla="*/ 5900738 h 5900738"/>
              <a:gd name="connsiteX4" fmla="*/ 0 w 5889802"/>
              <a:gd name="connsiteY4" fmla="*/ 0 h 5900738"/>
              <a:gd name="connsiteX0" fmla="*/ 0 w 5824537"/>
              <a:gd name="connsiteY0" fmla="*/ 0 h 5900738"/>
              <a:gd name="connsiteX1" fmla="*/ 5824537 w 5824537"/>
              <a:gd name="connsiteY1" fmla="*/ 14288 h 5900738"/>
              <a:gd name="connsiteX2" fmla="*/ 4329112 w 5824537"/>
              <a:gd name="connsiteY2" fmla="*/ 5900738 h 5900738"/>
              <a:gd name="connsiteX3" fmla="*/ 0 w 5824537"/>
              <a:gd name="connsiteY3" fmla="*/ 5900738 h 5900738"/>
              <a:gd name="connsiteX4" fmla="*/ 0 w 5824537"/>
              <a:gd name="connsiteY4" fmla="*/ 0 h 5900738"/>
              <a:gd name="connsiteX0" fmla="*/ 0 w 5824537"/>
              <a:gd name="connsiteY0" fmla="*/ 0 h 5900738"/>
              <a:gd name="connsiteX1" fmla="*/ 5824537 w 5824537"/>
              <a:gd name="connsiteY1" fmla="*/ 14288 h 5900738"/>
              <a:gd name="connsiteX2" fmla="*/ 4329112 w 5824537"/>
              <a:gd name="connsiteY2" fmla="*/ 5900738 h 5900738"/>
              <a:gd name="connsiteX3" fmla="*/ 0 w 5824537"/>
              <a:gd name="connsiteY3" fmla="*/ 5900738 h 5900738"/>
              <a:gd name="connsiteX4" fmla="*/ 0 w 5824537"/>
              <a:gd name="connsiteY4" fmla="*/ 0 h 5900738"/>
              <a:gd name="connsiteX0" fmla="*/ 0 w 5772149"/>
              <a:gd name="connsiteY0" fmla="*/ 0 h 5900738"/>
              <a:gd name="connsiteX1" fmla="*/ 5772149 w 5772149"/>
              <a:gd name="connsiteY1" fmla="*/ 9526 h 5900738"/>
              <a:gd name="connsiteX2" fmla="*/ 4329112 w 5772149"/>
              <a:gd name="connsiteY2" fmla="*/ 5900738 h 5900738"/>
              <a:gd name="connsiteX3" fmla="*/ 0 w 5772149"/>
              <a:gd name="connsiteY3" fmla="*/ 5900738 h 5900738"/>
              <a:gd name="connsiteX4" fmla="*/ 0 w 5772149"/>
              <a:gd name="connsiteY4" fmla="*/ 0 h 5900738"/>
              <a:gd name="connsiteX0" fmla="*/ 0 w 5772149"/>
              <a:gd name="connsiteY0" fmla="*/ 0 h 5905501"/>
              <a:gd name="connsiteX1" fmla="*/ 5772149 w 5772149"/>
              <a:gd name="connsiteY1" fmla="*/ 9526 h 5905501"/>
              <a:gd name="connsiteX2" fmla="*/ 4276724 w 5772149"/>
              <a:gd name="connsiteY2" fmla="*/ 5905501 h 5905501"/>
              <a:gd name="connsiteX3" fmla="*/ 0 w 5772149"/>
              <a:gd name="connsiteY3" fmla="*/ 5900738 h 5905501"/>
              <a:gd name="connsiteX4" fmla="*/ 0 w 5772149"/>
              <a:gd name="connsiteY4" fmla="*/ 0 h 5905501"/>
              <a:gd name="connsiteX0" fmla="*/ 0 w 5772149"/>
              <a:gd name="connsiteY0" fmla="*/ 0 h 5905501"/>
              <a:gd name="connsiteX1" fmla="*/ 5772149 w 5772149"/>
              <a:gd name="connsiteY1" fmla="*/ 9526 h 5905501"/>
              <a:gd name="connsiteX2" fmla="*/ 4276724 w 5772149"/>
              <a:gd name="connsiteY2" fmla="*/ 5905501 h 5905501"/>
              <a:gd name="connsiteX3" fmla="*/ 0 w 5772149"/>
              <a:gd name="connsiteY3" fmla="*/ 5900738 h 5905501"/>
              <a:gd name="connsiteX4" fmla="*/ 0 w 5772149"/>
              <a:gd name="connsiteY4" fmla="*/ 0 h 5905501"/>
              <a:gd name="connsiteX0" fmla="*/ 0 w 5772149"/>
              <a:gd name="connsiteY0" fmla="*/ 4785 h 5910286"/>
              <a:gd name="connsiteX1" fmla="*/ 5772149 w 5772149"/>
              <a:gd name="connsiteY1" fmla="*/ 0 h 5910286"/>
              <a:gd name="connsiteX2" fmla="*/ 4276724 w 5772149"/>
              <a:gd name="connsiteY2" fmla="*/ 5910286 h 5910286"/>
              <a:gd name="connsiteX3" fmla="*/ 0 w 5772149"/>
              <a:gd name="connsiteY3" fmla="*/ 5905523 h 5910286"/>
              <a:gd name="connsiteX4" fmla="*/ 0 w 5772149"/>
              <a:gd name="connsiteY4" fmla="*/ 4785 h 5910286"/>
              <a:gd name="connsiteX0" fmla="*/ 0 w 5781675"/>
              <a:gd name="connsiteY0" fmla="*/ 0 h 5915042"/>
              <a:gd name="connsiteX1" fmla="*/ 5781675 w 5781675"/>
              <a:gd name="connsiteY1" fmla="*/ 4756 h 5915042"/>
              <a:gd name="connsiteX2" fmla="*/ 4286250 w 5781675"/>
              <a:gd name="connsiteY2" fmla="*/ 5915042 h 5915042"/>
              <a:gd name="connsiteX3" fmla="*/ 9526 w 5781675"/>
              <a:gd name="connsiteY3" fmla="*/ 5910279 h 5915042"/>
              <a:gd name="connsiteX4" fmla="*/ 0 w 5781675"/>
              <a:gd name="connsiteY4" fmla="*/ 0 h 5915042"/>
              <a:gd name="connsiteX0" fmla="*/ 915 w 5782590"/>
              <a:gd name="connsiteY0" fmla="*/ 0 h 5915042"/>
              <a:gd name="connsiteX1" fmla="*/ 5782590 w 5782590"/>
              <a:gd name="connsiteY1" fmla="*/ 4756 h 5915042"/>
              <a:gd name="connsiteX2" fmla="*/ 4287165 w 5782590"/>
              <a:gd name="connsiteY2" fmla="*/ 5915042 h 5915042"/>
              <a:gd name="connsiteX3" fmla="*/ 916 w 5782590"/>
              <a:gd name="connsiteY3" fmla="*/ 5910279 h 5915042"/>
              <a:gd name="connsiteX4" fmla="*/ 915 w 5782590"/>
              <a:gd name="connsiteY4" fmla="*/ 0 h 5915042"/>
              <a:gd name="connsiteX0" fmla="*/ 915 w 5782590"/>
              <a:gd name="connsiteY0" fmla="*/ 0 h 5915042"/>
              <a:gd name="connsiteX1" fmla="*/ 5782590 w 5782590"/>
              <a:gd name="connsiteY1" fmla="*/ 4756 h 5915042"/>
              <a:gd name="connsiteX2" fmla="*/ 4287165 w 5782590"/>
              <a:gd name="connsiteY2" fmla="*/ 5915042 h 5915042"/>
              <a:gd name="connsiteX3" fmla="*/ 916 w 5782590"/>
              <a:gd name="connsiteY3" fmla="*/ 5914288 h 5915042"/>
              <a:gd name="connsiteX4" fmla="*/ 915 w 5782590"/>
              <a:gd name="connsiteY4" fmla="*/ 0 h 5915042"/>
              <a:gd name="connsiteX0" fmla="*/ 9726 w 5791401"/>
              <a:gd name="connsiteY0" fmla="*/ 0 h 5915042"/>
              <a:gd name="connsiteX1" fmla="*/ 5791401 w 5791401"/>
              <a:gd name="connsiteY1" fmla="*/ 4756 h 5915042"/>
              <a:gd name="connsiteX2" fmla="*/ 4295976 w 5791401"/>
              <a:gd name="connsiteY2" fmla="*/ 5915042 h 5915042"/>
              <a:gd name="connsiteX3" fmla="*/ 427 w 5791401"/>
              <a:gd name="connsiteY3" fmla="*/ 5914288 h 5915042"/>
              <a:gd name="connsiteX4" fmla="*/ 9726 w 5791401"/>
              <a:gd name="connsiteY4" fmla="*/ 0 h 5915042"/>
              <a:gd name="connsiteX0" fmla="*/ 9726 w 5791401"/>
              <a:gd name="connsiteY0" fmla="*/ 0 h 5915042"/>
              <a:gd name="connsiteX1" fmla="*/ 5791401 w 5791401"/>
              <a:gd name="connsiteY1" fmla="*/ 4756 h 5915042"/>
              <a:gd name="connsiteX2" fmla="*/ 4305276 w 5791401"/>
              <a:gd name="connsiteY2" fmla="*/ 5915042 h 5915042"/>
              <a:gd name="connsiteX3" fmla="*/ 427 w 5791401"/>
              <a:gd name="connsiteY3" fmla="*/ 5914288 h 5915042"/>
              <a:gd name="connsiteX4" fmla="*/ 9726 w 5791401"/>
              <a:gd name="connsiteY4" fmla="*/ 0 h 5915042"/>
              <a:gd name="connsiteX0" fmla="*/ 9726 w 4859209"/>
              <a:gd name="connsiteY0" fmla="*/ 0 h 5915042"/>
              <a:gd name="connsiteX1" fmla="*/ 3903493 w 4859209"/>
              <a:gd name="connsiteY1" fmla="*/ 748 h 5915042"/>
              <a:gd name="connsiteX2" fmla="*/ 4305276 w 4859209"/>
              <a:gd name="connsiteY2" fmla="*/ 5915042 h 5915042"/>
              <a:gd name="connsiteX3" fmla="*/ 427 w 4859209"/>
              <a:gd name="connsiteY3" fmla="*/ 5914288 h 5915042"/>
              <a:gd name="connsiteX4" fmla="*/ 9726 w 4859209"/>
              <a:gd name="connsiteY4" fmla="*/ 0 h 5915042"/>
              <a:gd name="connsiteX0" fmla="*/ 9726 w 3903493"/>
              <a:gd name="connsiteY0" fmla="*/ 0 h 5915042"/>
              <a:gd name="connsiteX1" fmla="*/ 3903493 w 3903493"/>
              <a:gd name="connsiteY1" fmla="*/ 748 h 5915042"/>
              <a:gd name="connsiteX2" fmla="*/ 2380168 w 3903493"/>
              <a:gd name="connsiteY2" fmla="*/ 5915042 h 5915042"/>
              <a:gd name="connsiteX3" fmla="*/ 427 w 3903493"/>
              <a:gd name="connsiteY3" fmla="*/ 5914288 h 5915042"/>
              <a:gd name="connsiteX4" fmla="*/ 9726 w 3903493"/>
              <a:gd name="connsiteY4" fmla="*/ 0 h 5915042"/>
              <a:gd name="connsiteX0" fmla="*/ 9726 w 3903493"/>
              <a:gd name="connsiteY0" fmla="*/ 0 h 5915042"/>
              <a:gd name="connsiteX1" fmla="*/ 3903493 w 3903493"/>
              <a:gd name="connsiteY1" fmla="*/ 748 h 5915042"/>
              <a:gd name="connsiteX2" fmla="*/ 2380168 w 3903493"/>
              <a:gd name="connsiteY2" fmla="*/ 5915042 h 5915042"/>
              <a:gd name="connsiteX3" fmla="*/ 427 w 3903493"/>
              <a:gd name="connsiteY3" fmla="*/ 5914288 h 5915042"/>
              <a:gd name="connsiteX4" fmla="*/ 9726 w 3903493"/>
              <a:gd name="connsiteY4" fmla="*/ 0 h 5915042"/>
              <a:gd name="connsiteX0" fmla="*/ 9726 w 3903493"/>
              <a:gd name="connsiteY0" fmla="*/ 0 h 5915042"/>
              <a:gd name="connsiteX1" fmla="*/ 3903493 w 3903493"/>
              <a:gd name="connsiteY1" fmla="*/ 748 h 5915042"/>
              <a:gd name="connsiteX2" fmla="*/ 2380168 w 3903493"/>
              <a:gd name="connsiteY2" fmla="*/ 5915042 h 5915042"/>
              <a:gd name="connsiteX3" fmla="*/ 427 w 3903493"/>
              <a:gd name="connsiteY3" fmla="*/ 5914288 h 5915042"/>
              <a:gd name="connsiteX4" fmla="*/ 9726 w 3903493"/>
              <a:gd name="connsiteY4" fmla="*/ 0 h 5915042"/>
              <a:gd name="connsiteX0" fmla="*/ 9726 w 3903493"/>
              <a:gd name="connsiteY0" fmla="*/ 0 h 5915042"/>
              <a:gd name="connsiteX1" fmla="*/ 3903493 w 3903493"/>
              <a:gd name="connsiteY1" fmla="*/ 748 h 5915042"/>
              <a:gd name="connsiteX2" fmla="*/ 2380168 w 3903493"/>
              <a:gd name="connsiteY2" fmla="*/ 5915042 h 5915042"/>
              <a:gd name="connsiteX3" fmla="*/ 427 w 3903493"/>
              <a:gd name="connsiteY3" fmla="*/ 5914288 h 5915042"/>
              <a:gd name="connsiteX4" fmla="*/ 9726 w 3903493"/>
              <a:gd name="connsiteY4" fmla="*/ 0 h 591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3493" h="5915042">
                <a:moveTo>
                  <a:pt x="9726" y="0"/>
                </a:moveTo>
                <a:lnTo>
                  <a:pt x="3903493" y="748"/>
                </a:lnTo>
                <a:cubicBezTo>
                  <a:pt x="1819805" y="2613795"/>
                  <a:pt x="4573319" y="3410267"/>
                  <a:pt x="2380168" y="5915042"/>
                </a:cubicBezTo>
                <a:lnTo>
                  <a:pt x="427" y="5914288"/>
                </a:lnTo>
                <a:cubicBezTo>
                  <a:pt x="-2748" y="3944195"/>
                  <a:pt x="12901" y="1970093"/>
                  <a:pt x="9726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DA30C14-29B6-4703-ACAA-E37C69419872}"/>
              </a:ext>
            </a:extLst>
          </p:cNvPr>
          <p:cNvSpPr/>
          <p:nvPr userDrawn="1"/>
        </p:nvSpPr>
        <p:spPr>
          <a:xfrm>
            <a:off x="2345410" y="0"/>
            <a:ext cx="3436312" cy="6858000"/>
          </a:xfrm>
          <a:custGeom>
            <a:avLst/>
            <a:gdLst>
              <a:gd name="connsiteX0" fmla="*/ 0 w 1653435"/>
              <a:gd name="connsiteY0" fmla="*/ 0 h 5937337"/>
              <a:gd name="connsiteX1" fmla="*/ 1653435 w 1653435"/>
              <a:gd name="connsiteY1" fmla="*/ 0 h 5937337"/>
              <a:gd name="connsiteX2" fmla="*/ 1653435 w 1653435"/>
              <a:gd name="connsiteY2" fmla="*/ 5937337 h 5937337"/>
              <a:gd name="connsiteX3" fmla="*/ 0 w 1653435"/>
              <a:gd name="connsiteY3" fmla="*/ 5937337 h 5937337"/>
              <a:gd name="connsiteX4" fmla="*/ 0 w 1653435"/>
              <a:gd name="connsiteY4" fmla="*/ 0 h 5937337"/>
              <a:gd name="connsiteX0" fmla="*/ 25052 w 1678487"/>
              <a:gd name="connsiteY0" fmla="*/ 0 h 5937337"/>
              <a:gd name="connsiteX1" fmla="*/ 1678487 w 1678487"/>
              <a:gd name="connsiteY1" fmla="*/ 0 h 5937337"/>
              <a:gd name="connsiteX2" fmla="*/ 1678487 w 1678487"/>
              <a:gd name="connsiteY2" fmla="*/ 5937337 h 5937337"/>
              <a:gd name="connsiteX3" fmla="*/ 25052 w 1678487"/>
              <a:gd name="connsiteY3" fmla="*/ 5937337 h 5937337"/>
              <a:gd name="connsiteX4" fmla="*/ 0 w 1678487"/>
              <a:gd name="connsiteY4" fmla="*/ 1490597 h 5937337"/>
              <a:gd name="connsiteX5" fmla="*/ 25052 w 1678487"/>
              <a:gd name="connsiteY5" fmla="*/ 0 h 5937337"/>
              <a:gd name="connsiteX0" fmla="*/ 864296 w 2517731"/>
              <a:gd name="connsiteY0" fmla="*/ 0 h 5937337"/>
              <a:gd name="connsiteX1" fmla="*/ 2517731 w 2517731"/>
              <a:gd name="connsiteY1" fmla="*/ 0 h 5937337"/>
              <a:gd name="connsiteX2" fmla="*/ 2517731 w 2517731"/>
              <a:gd name="connsiteY2" fmla="*/ 5937337 h 5937337"/>
              <a:gd name="connsiteX3" fmla="*/ 864296 w 2517731"/>
              <a:gd name="connsiteY3" fmla="*/ 5937337 h 5937337"/>
              <a:gd name="connsiteX4" fmla="*/ 0 w 2517731"/>
              <a:gd name="connsiteY4" fmla="*/ 1515649 h 5937337"/>
              <a:gd name="connsiteX5" fmla="*/ 864296 w 2517731"/>
              <a:gd name="connsiteY5" fmla="*/ 0 h 5937337"/>
              <a:gd name="connsiteX0" fmla="*/ 864296 w 2517731"/>
              <a:gd name="connsiteY0" fmla="*/ 0 h 5937337"/>
              <a:gd name="connsiteX1" fmla="*/ 2517731 w 2517731"/>
              <a:gd name="connsiteY1" fmla="*/ 0 h 5937337"/>
              <a:gd name="connsiteX2" fmla="*/ 2517731 w 2517731"/>
              <a:gd name="connsiteY2" fmla="*/ 5937337 h 5937337"/>
              <a:gd name="connsiteX3" fmla="*/ 864296 w 2517731"/>
              <a:gd name="connsiteY3" fmla="*/ 5937337 h 5937337"/>
              <a:gd name="connsiteX4" fmla="*/ 0 w 2517731"/>
              <a:gd name="connsiteY4" fmla="*/ 1515649 h 5937337"/>
              <a:gd name="connsiteX5" fmla="*/ 864296 w 2517731"/>
              <a:gd name="connsiteY5" fmla="*/ 0 h 5937337"/>
              <a:gd name="connsiteX0" fmla="*/ 864296 w 2517731"/>
              <a:gd name="connsiteY0" fmla="*/ 0 h 5937337"/>
              <a:gd name="connsiteX1" fmla="*/ 2517731 w 2517731"/>
              <a:gd name="connsiteY1" fmla="*/ 0 h 5937337"/>
              <a:gd name="connsiteX2" fmla="*/ 2517731 w 2517731"/>
              <a:gd name="connsiteY2" fmla="*/ 5937337 h 5937337"/>
              <a:gd name="connsiteX3" fmla="*/ 864296 w 2517731"/>
              <a:gd name="connsiteY3" fmla="*/ 5937337 h 5937337"/>
              <a:gd name="connsiteX4" fmla="*/ 0 w 2517731"/>
              <a:gd name="connsiteY4" fmla="*/ 1515649 h 5937337"/>
              <a:gd name="connsiteX5" fmla="*/ 864296 w 2517731"/>
              <a:gd name="connsiteY5" fmla="*/ 0 h 5937337"/>
              <a:gd name="connsiteX0" fmla="*/ 939452 w 2592887"/>
              <a:gd name="connsiteY0" fmla="*/ 0 h 5937337"/>
              <a:gd name="connsiteX1" fmla="*/ 2592887 w 2592887"/>
              <a:gd name="connsiteY1" fmla="*/ 0 h 5937337"/>
              <a:gd name="connsiteX2" fmla="*/ 2592887 w 2592887"/>
              <a:gd name="connsiteY2" fmla="*/ 5937337 h 5937337"/>
              <a:gd name="connsiteX3" fmla="*/ 939452 w 2592887"/>
              <a:gd name="connsiteY3" fmla="*/ 5937337 h 5937337"/>
              <a:gd name="connsiteX4" fmla="*/ 0 w 2592887"/>
              <a:gd name="connsiteY4" fmla="*/ 2229633 h 5937337"/>
              <a:gd name="connsiteX5" fmla="*/ 939452 w 2592887"/>
              <a:gd name="connsiteY5" fmla="*/ 0 h 5937337"/>
              <a:gd name="connsiteX0" fmla="*/ 1836418 w 3489853"/>
              <a:gd name="connsiteY0" fmla="*/ 0 h 5937337"/>
              <a:gd name="connsiteX1" fmla="*/ 3489853 w 3489853"/>
              <a:gd name="connsiteY1" fmla="*/ 0 h 5937337"/>
              <a:gd name="connsiteX2" fmla="*/ 3489853 w 3489853"/>
              <a:gd name="connsiteY2" fmla="*/ 5937337 h 5937337"/>
              <a:gd name="connsiteX3" fmla="*/ 107826 w 3489853"/>
              <a:gd name="connsiteY3" fmla="*/ 5924811 h 5937337"/>
              <a:gd name="connsiteX4" fmla="*/ 896966 w 3489853"/>
              <a:gd name="connsiteY4" fmla="*/ 2229633 h 5937337"/>
              <a:gd name="connsiteX5" fmla="*/ 1836418 w 3489853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789140 w 3382027"/>
              <a:gd name="connsiteY4" fmla="*/ 2229633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789140 w 3382027"/>
              <a:gd name="connsiteY4" fmla="*/ 2229633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789140 w 3382027"/>
              <a:gd name="connsiteY4" fmla="*/ 2229633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26718 w 3382027"/>
              <a:gd name="connsiteY4" fmla="*/ 2242159 h 5937337"/>
              <a:gd name="connsiteX5" fmla="*/ 1728592 w 3382027"/>
              <a:gd name="connsiteY5" fmla="*/ 0 h 5937337"/>
              <a:gd name="connsiteX0" fmla="*/ 1811185 w 3464620"/>
              <a:gd name="connsiteY0" fmla="*/ 0 h 5937337"/>
              <a:gd name="connsiteX1" fmla="*/ 3464620 w 3464620"/>
              <a:gd name="connsiteY1" fmla="*/ 0 h 5937337"/>
              <a:gd name="connsiteX2" fmla="*/ 3464620 w 3464620"/>
              <a:gd name="connsiteY2" fmla="*/ 5937337 h 5937337"/>
              <a:gd name="connsiteX3" fmla="*/ 82593 w 3464620"/>
              <a:gd name="connsiteY3" fmla="*/ 5924811 h 5937337"/>
              <a:gd name="connsiteX4" fmla="*/ 909311 w 3464620"/>
              <a:gd name="connsiteY4" fmla="*/ 2242159 h 5937337"/>
              <a:gd name="connsiteX5" fmla="*/ 1811185 w 3464620"/>
              <a:gd name="connsiteY5" fmla="*/ 0 h 5937337"/>
              <a:gd name="connsiteX0" fmla="*/ 1850573 w 3504008"/>
              <a:gd name="connsiteY0" fmla="*/ 0 h 5937337"/>
              <a:gd name="connsiteX1" fmla="*/ 3504008 w 3504008"/>
              <a:gd name="connsiteY1" fmla="*/ 0 h 5937337"/>
              <a:gd name="connsiteX2" fmla="*/ 3504008 w 3504008"/>
              <a:gd name="connsiteY2" fmla="*/ 5937337 h 5937337"/>
              <a:gd name="connsiteX3" fmla="*/ 121981 w 3504008"/>
              <a:gd name="connsiteY3" fmla="*/ 5924811 h 5937337"/>
              <a:gd name="connsiteX4" fmla="*/ 898595 w 3504008"/>
              <a:gd name="connsiteY4" fmla="*/ 4171167 h 5937337"/>
              <a:gd name="connsiteX5" fmla="*/ 948699 w 3504008"/>
              <a:gd name="connsiteY5" fmla="*/ 2242159 h 5937337"/>
              <a:gd name="connsiteX6" fmla="*/ 1850573 w 3504008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33373 w 3488682"/>
              <a:gd name="connsiteY5" fmla="*/ 2242159 h 5937337"/>
              <a:gd name="connsiteX6" fmla="*/ 1835247 w 3488682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70951 w 3488682"/>
              <a:gd name="connsiteY5" fmla="*/ 1716066 h 5937337"/>
              <a:gd name="connsiteX6" fmla="*/ 1835247 w 3488682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70951 w 3488682"/>
              <a:gd name="connsiteY5" fmla="*/ 1716066 h 5937337"/>
              <a:gd name="connsiteX6" fmla="*/ 1835247 w 3488682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70951 w 3488682"/>
              <a:gd name="connsiteY5" fmla="*/ 1716066 h 5937337"/>
              <a:gd name="connsiteX6" fmla="*/ 1835247 w 3488682"/>
              <a:gd name="connsiteY6" fmla="*/ 0 h 5937337"/>
              <a:gd name="connsiteX0" fmla="*/ 1826540 w 3479975"/>
              <a:gd name="connsiteY0" fmla="*/ 0 h 5937337"/>
              <a:gd name="connsiteX1" fmla="*/ 3479975 w 3479975"/>
              <a:gd name="connsiteY1" fmla="*/ 0 h 5937337"/>
              <a:gd name="connsiteX2" fmla="*/ 3479975 w 3479975"/>
              <a:gd name="connsiteY2" fmla="*/ 5937337 h 5937337"/>
              <a:gd name="connsiteX3" fmla="*/ 97948 w 3479975"/>
              <a:gd name="connsiteY3" fmla="*/ 5924811 h 5937337"/>
              <a:gd name="connsiteX4" fmla="*/ 1237816 w 3479975"/>
              <a:gd name="connsiteY4" fmla="*/ 4171167 h 5937337"/>
              <a:gd name="connsiteX5" fmla="*/ 962244 w 3479975"/>
              <a:gd name="connsiteY5" fmla="*/ 1716066 h 5937337"/>
              <a:gd name="connsiteX6" fmla="*/ 1826540 w 3479975"/>
              <a:gd name="connsiteY6" fmla="*/ 0 h 5937337"/>
              <a:gd name="connsiteX0" fmla="*/ 1829989 w 3483424"/>
              <a:gd name="connsiteY0" fmla="*/ 0 h 5937337"/>
              <a:gd name="connsiteX1" fmla="*/ 3483424 w 3483424"/>
              <a:gd name="connsiteY1" fmla="*/ 0 h 5937337"/>
              <a:gd name="connsiteX2" fmla="*/ 3483424 w 3483424"/>
              <a:gd name="connsiteY2" fmla="*/ 5937337 h 5937337"/>
              <a:gd name="connsiteX3" fmla="*/ 101397 w 3483424"/>
              <a:gd name="connsiteY3" fmla="*/ 5924811 h 5937337"/>
              <a:gd name="connsiteX4" fmla="*/ 1178635 w 3483424"/>
              <a:gd name="connsiteY4" fmla="*/ 4233797 h 5937337"/>
              <a:gd name="connsiteX5" fmla="*/ 965693 w 3483424"/>
              <a:gd name="connsiteY5" fmla="*/ 1716066 h 5937337"/>
              <a:gd name="connsiteX6" fmla="*/ 1829989 w 3483424"/>
              <a:gd name="connsiteY6" fmla="*/ 0 h 5937337"/>
              <a:gd name="connsiteX0" fmla="*/ 1829989 w 3483424"/>
              <a:gd name="connsiteY0" fmla="*/ 0 h 5937337"/>
              <a:gd name="connsiteX1" fmla="*/ 3483424 w 3483424"/>
              <a:gd name="connsiteY1" fmla="*/ 0 h 5937337"/>
              <a:gd name="connsiteX2" fmla="*/ 3483424 w 3483424"/>
              <a:gd name="connsiteY2" fmla="*/ 5937337 h 5937337"/>
              <a:gd name="connsiteX3" fmla="*/ 101397 w 3483424"/>
              <a:gd name="connsiteY3" fmla="*/ 5924811 h 5937337"/>
              <a:gd name="connsiteX4" fmla="*/ 1178635 w 3483424"/>
              <a:gd name="connsiteY4" fmla="*/ 4321480 h 5937337"/>
              <a:gd name="connsiteX5" fmla="*/ 965693 w 3483424"/>
              <a:gd name="connsiteY5" fmla="*/ 1716066 h 5937337"/>
              <a:gd name="connsiteX6" fmla="*/ 1829989 w 3483424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828800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828800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39244 w 3382027"/>
              <a:gd name="connsiteY5" fmla="*/ 196658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1753644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39244 w 3382027"/>
              <a:gd name="connsiteY5" fmla="*/ 196658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1590806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39244 w 3382027"/>
              <a:gd name="connsiteY5" fmla="*/ 1966586 h 5937337"/>
              <a:gd name="connsiteX6" fmla="*/ 1728592 w 3382027"/>
              <a:gd name="connsiteY6" fmla="*/ 0 h 5937337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1703541 w 3382027"/>
              <a:gd name="connsiteY2" fmla="*/ 5924811 h 5924811"/>
              <a:gd name="connsiteX3" fmla="*/ 0 w 3382027"/>
              <a:gd name="connsiteY3" fmla="*/ 5924811 h 5924811"/>
              <a:gd name="connsiteX4" fmla="*/ 1027134 w 3382027"/>
              <a:gd name="connsiteY4" fmla="*/ 4321480 h 5924811"/>
              <a:gd name="connsiteX5" fmla="*/ 839244 w 3382027"/>
              <a:gd name="connsiteY5" fmla="*/ 1966586 h 5924811"/>
              <a:gd name="connsiteX6" fmla="*/ 1728592 w 3382027"/>
              <a:gd name="connsiteY6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1703541 w 3382027"/>
              <a:gd name="connsiteY2" fmla="*/ 5924811 h 5924811"/>
              <a:gd name="connsiteX3" fmla="*/ 0 w 3382027"/>
              <a:gd name="connsiteY3" fmla="*/ 5924811 h 5924811"/>
              <a:gd name="connsiteX4" fmla="*/ 1027134 w 3382027"/>
              <a:gd name="connsiteY4" fmla="*/ 4321480 h 5924811"/>
              <a:gd name="connsiteX5" fmla="*/ 839244 w 3382027"/>
              <a:gd name="connsiteY5" fmla="*/ 1966586 h 5924811"/>
              <a:gd name="connsiteX6" fmla="*/ 1728592 w 3382027"/>
              <a:gd name="connsiteY6" fmla="*/ 0 h 5924811"/>
              <a:gd name="connsiteX0" fmla="*/ 1728592 w 3396091"/>
              <a:gd name="connsiteY0" fmla="*/ 0 h 5924811"/>
              <a:gd name="connsiteX1" fmla="*/ 3382027 w 3396091"/>
              <a:gd name="connsiteY1" fmla="*/ 0 h 5924811"/>
              <a:gd name="connsiteX2" fmla="*/ 2642992 w 3396091"/>
              <a:gd name="connsiteY2" fmla="*/ 4296427 h 5924811"/>
              <a:gd name="connsiteX3" fmla="*/ 1703541 w 3396091"/>
              <a:gd name="connsiteY3" fmla="*/ 5924811 h 5924811"/>
              <a:gd name="connsiteX4" fmla="*/ 0 w 3396091"/>
              <a:gd name="connsiteY4" fmla="*/ 5924811 h 5924811"/>
              <a:gd name="connsiteX5" fmla="*/ 1027134 w 3396091"/>
              <a:gd name="connsiteY5" fmla="*/ 4321480 h 5924811"/>
              <a:gd name="connsiteX6" fmla="*/ 839244 w 3396091"/>
              <a:gd name="connsiteY6" fmla="*/ 1966586 h 5924811"/>
              <a:gd name="connsiteX7" fmla="*/ 1728592 w 3396091"/>
              <a:gd name="connsiteY7" fmla="*/ 0 h 5924811"/>
              <a:gd name="connsiteX0" fmla="*/ 1728592 w 3417610"/>
              <a:gd name="connsiteY0" fmla="*/ 0 h 5924811"/>
              <a:gd name="connsiteX1" fmla="*/ 3382027 w 3417610"/>
              <a:gd name="connsiteY1" fmla="*/ 0 h 5924811"/>
              <a:gd name="connsiteX2" fmla="*/ 2467627 w 3417610"/>
              <a:gd name="connsiteY2" fmla="*/ 1954060 h 5924811"/>
              <a:gd name="connsiteX3" fmla="*/ 2642992 w 3417610"/>
              <a:gd name="connsiteY3" fmla="*/ 4296427 h 5924811"/>
              <a:gd name="connsiteX4" fmla="*/ 1703541 w 3417610"/>
              <a:gd name="connsiteY4" fmla="*/ 5924811 h 5924811"/>
              <a:gd name="connsiteX5" fmla="*/ 0 w 3417610"/>
              <a:gd name="connsiteY5" fmla="*/ 5924811 h 5924811"/>
              <a:gd name="connsiteX6" fmla="*/ 1027134 w 3417610"/>
              <a:gd name="connsiteY6" fmla="*/ 4321480 h 5924811"/>
              <a:gd name="connsiteX7" fmla="*/ 839244 w 3417610"/>
              <a:gd name="connsiteY7" fmla="*/ 1966586 h 5924811"/>
              <a:gd name="connsiteX8" fmla="*/ 1728592 w 3417610"/>
              <a:gd name="connsiteY8" fmla="*/ 0 h 5924811"/>
              <a:gd name="connsiteX0" fmla="*/ 1728592 w 3413357"/>
              <a:gd name="connsiteY0" fmla="*/ 0 h 5924811"/>
              <a:gd name="connsiteX1" fmla="*/ 3382027 w 3413357"/>
              <a:gd name="connsiteY1" fmla="*/ 0 h 5924811"/>
              <a:gd name="connsiteX2" fmla="*/ 2304789 w 3413357"/>
              <a:gd name="connsiteY2" fmla="*/ 1954060 h 5924811"/>
              <a:gd name="connsiteX3" fmla="*/ 2642992 w 3413357"/>
              <a:gd name="connsiteY3" fmla="*/ 4296427 h 5924811"/>
              <a:gd name="connsiteX4" fmla="*/ 1703541 w 3413357"/>
              <a:gd name="connsiteY4" fmla="*/ 5924811 h 5924811"/>
              <a:gd name="connsiteX5" fmla="*/ 0 w 3413357"/>
              <a:gd name="connsiteY5" fmla="*/ 5924811 h 5924811"/>
              <a:gd name="connsiteX6" fmla="*/ 1027134 w 3413357"/>
              <a:gd name="connsiteY6" fmla="*/ 4321480 h 5924811"/>
              <a:gd name="connsiteX7" fmla="*/ 839244 w 3413357"/>
              <a:gd name="connsiteY7" fmla="*/ 1966586 h 5924811"/>
              <a:gd name="connsiteX8" fmla="*/ 1728592 w 3413357"/>
              <a:gd name="connsiteY8" fmla="*/ 0 h 5924811"/>
              <a:gd name="connsiteX0" fmla="*/ 1728592 w 3417242"/>
              <a:gd name="connsiteY0" fmla="*/ 0 h 5924811"/>
              <a:gd name="connsiteX1" fmla="*/ 3382027 w 3417242"/>
              <a:gd name="connsiteY1" fmla="*/ 0 h 5924811"/>
              <a:gd name="connsiteX2" fmla="*/ 2455101 w 3417242"/>
              <a:gd name="connsiteY2" fmla="*/ 1803748 h 5924811"/>
              <a:gd name="connsiteX3" fmla="*/ 2642992 w 3417242"/>
              <a:gd name="connsiteY3" fmla="*/ 4296427 h 5924811"/>
              <a:gd name="connsiteX4" fmla="*/ 1703541 w 3417242"/>
              <a:gd name="connsiteY4" fmla="*/ 5924811 h 5924811"/>
              <a:gd name="connsiteX5" fmla="*/ 0 w 3417242"/>
              <a:gd name="connsiteY5" fmla="*/ 5924811 h 5924811"/>
              <a:gd name="connsiteX6" fmla="*/ 1027134 w 3417242"/>
              <a:gd name="connsiteY6" fmla="*/ 4321480 h 5924811"/>
              <a:gd name="connsiteX7" fmla="*/ 839244 w 3417242"/>
              <a:gd name="connsiteY7" fmla="*/ 1966586 h 5924811"/>
              <a:gd name="connsiteX8" fmla="*/ 1728592 w 3417242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296427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296427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296427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2038281 w 3382027"/>
              <a:gd name="connsiteY4" fmla="*/ 5900627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942760 w 3382027"/>
              <a:gd name="connsiteY3" fmla="*/ 4208249 h 5924811"/>
              <a:gd name="connsiteX4" fmla="*/ 2038281 w 3382027"/>
              <a:gd name="connsiteY4" fmla="*/ 5900627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654945 w 3382027"/>
              <a:gd name="connsiteY2" fmla="*/ 1794075 h 5924811"/>
              <a:gd name="connsiteX3" fmla="*/ 2942760 w 3382027"/>
              <a:gd name="connsiteY3" fmla="*/ 4208249 h 5924811"/>
              <a:gd name="connsiteX4" fmla="*/ 2038281 w 3382027"/>
              <a:gd name="connsiteY4" fmla="*/ 5900627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551895"/>
              <a:gd name="connsiteY0" fmla="*/ 4837 h 5929648"/>
              <a:gd name="connsiteX1" fmla="*/ 3551895 w 3551895"/>
              <a:gd name="connsiteY1" fmla="*/ 0 h 5929648"/>
              <a:gd name="connsiteX2" fmla="*/ 2654945 w 3551895"/>
              <a:gd name="connsiteY2" fmla="*/ 1798912 h 5929648"/>
              <a:gd name="connsiteX3" fmla="*/ 2942760 w 3551895"/>
              <a:gd name="connsiteY3" fmla="*/ 4213086 h 5929648"/>
              <a:gd name="connsiteX4" fmla="*/ 2038281 w 3551895"/>
              <a:gd name="connsiteY4" fmla="*/ 5905464 h 5929648"/>
              <a:gd name="connsiteX5" fmla="*/ 0 w 3551895"/>
              <a:gd name="connsiteY5" fmla="*/ 5929648 h 5929648"/>
              <a:gd name="connsiteX6" fmla="*/ 952192 w 3551895"/>
              <a:gd name="connsiteY6" fmla="*/ 4321481 h 5929648"/>
              <a:gd name="connsiteX7" fmla="*/ 704349 w 3551895"/>
              <a:gd name="connsiteY7" fmla="*/ 1971423 h 5929648"/>
              <a:gd name="connsiteX8" fmla="*/ 1728592 w 3551895"/>
              <a:gd name="connsiteY8" fmla="*/ 4837 h 5929648"/>
              <a:gd name="connsiteX0" fmla="*/ 1728592 w 3551895"/>
              <a:gd name="connsiteY0" fmla="*/ 4837 h 5929648"/>
              <a:gd name="connsiteX1" fmla="*/ 3551895 w 3551895"/>
              <a:gd name="connsiteY1" fmla="*/ 0 h 5929648"/>
              <a:gd name="connsiteX2" fmla="*/ 2654945 w 3551895"/>
              <a:gd name="connsiteY2" fmla="*/ 1798912 h 5929648"/>
              <a:gd name="connsiteX3" fmla="*/ 2942760 w 3551895"/>
              <a:gd name="connsiteY3" fmla="*/ 4213086 h 5929648"/>
              <a:gd name="connsiteX4" fmla="*/ 2048273 w 3551895"/>
              <a:gd name="connsiteY4" fmla="*/ 5915137 h 5929648"/>
              <a:gd name="connsiteX5" fmla="*/ 0 w 3551895"/>
              <a:gd name="connsiteY5" fmla="*/ 5929648 h 5929648"/>
              <a:gd name="connsiteX6" fmla="*/ 952192 w 3551895"/>
              <a:gd name="connsiteY6" fmla="*/ 4321481 h 5929648"/>
              <a:gd name="connsiteX7" fmla="*/ 704349 w 3551895"/>
              <a:gd name="connsiteY7" fmla="*/ 1971423 h 5929648"/>
              <a:gd name="connsiteX8" fmla="*/ 1728592 w 3551895"/>
              <a:gd name="connsiteY8" fmla="*/ 4837 h 5929648"/>
              <a:gd name="connsiteX0" fmla="*/ 1703612 w 3526915"/>
              <a:gd name="connsiteY0" fmla="*/ 4837 h 5915137"/>
              <a:gd name="connsiteX1" fmla="*/ 3526915 w 3526915"/>
              <a:gd name="connsiteY1" fmla="*/ 0 h 5915137"/>
              <a:gd name="connsiteX2" fmla="*/ 2629965 w 3526915"/>
              <a:gd name="connsiteY2" fmla="*/ 1798912 h 5915137"/>
              <a:gd name="connsiteX3" fmla="*/ 2917780 w 3526915"/>
              <a:gd name="connsiteY3" fmla="*/ 4213086 h 5915137"/>
              <a:gd name="connsiteX4" fmla="*/ 2023293 w 3526915"/>
              <a:gd name="connsiteY4" fmla="*/ 5915137 h 5915137"/>
              <a:gd name="connsiteX5" fmla="*/ 0 w 3526915"/>
              <a:gd name="connsiteY5" fmla="*/ 5905464 h 5915137"/>
              <a:gd name="connsiteX6" fmla="*/ 927212 w 3526915"/>
              <a:gd name="connsiteY6" fmla="*/ 4321481 h 5915137"/>
              <a:gd name="connsiteX7" fmla="*/ 679369 w 3526915"/>
              <a:gd name="connsiteY7" fmla="*/ 1971423 h 5915137"/>
              <a:gd name="connsiteX8" fmla="*/ 1703612 w 3526915"/>
              <a:gd name="connsiteY8" fmla="*/ 4837 h 5915137"/>
              <a:gd name="connsiteX0" fmla="*/ 1703612 w 3526915"/>
              <a:gd name="connsiteY0" fmla="*/ 4837 h 5915137"/>
              <a:gd name="connsiteX1" fmla="*/ 3526915 w 3526915"/>
              <a:gd name="connsiteY1" fmla="*/ 0 h 5915137"/>
              <a:gd name="connsiteX2" fmla="*/ 2629965 w 3526915"/>
              <a:gd name="connsiteY2" fmla="*/ 1798912 h 5915137"/>
              <a:gd name="connsiteX3" fmla="*/ 2917780 w 3526915"/>
              <a:gd name="connsiteY3" fmla="*/ 4213086 h 5915137"/>
              <a:gd name="connsiteX4" fmla="*/ 2023293 w 3526915"/>
              <a:gd name="connsiteY4" fmla="*/ 5915137 h 5915137"/>
              <a:gd name="connsiteX5" fmla="*/ 0 w 3526915"/>
              <a:gd name="connsiteY5" fmla="*/ 5905464 h 5915137"/>
              <a:gd name="connsiteX6" fmla="*/ 927212 w 3526915"/>
              <a:gd name="connsiteY6" fmla="*/ 4321481 h 5915137"/>
              <a:gd name="connsiteX7" fmla="*/ 679369 w 3526915"/>
              <a:gd name="connsiteY7" fmla="*/ 1971423 h 5915137"/>
              <a:gd name="connsiteX8" fmla="*/ 1703612 w 3526915"/>
              <a:gd name="connsiteY8" fmla="*/ 4837 h 5915137"/>
              <a:gd name="connsiteX0" fmla="*/ 1703612 w 3526915"/>
              <a:gd name="connsiteY0" fmla="*/ 4837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05464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703612 w 3526915"/>
              <a:gd name="connsiteY8" fmla="*/ 4837 h 5919975"/>
              <a:gd name="connsiteX0" fmla="*/ 1703612 w 3526915"/>
              <a:gd name="connsiteY0" fmla="*/ 4837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703612 w 3526915"/>
              <a:gd name="connsiteY8" fmla="*/ 4837 h 5919975"/>
              <a:gd name="connsiteX0" fmla="*/ 1613682 w 3526915"/>
              <a:gd name="connsiteY0" fmla="*/ 9674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613682 w 3526915"/>
              <a:gd name="connsiteY8" fmla="*/ 9674 h 5919975"/>
              <a:gd name="connsiteX0" fmla="*/ 1613682 w 3526915"/>
              <a:gd name="connsiteY0" fmla="*/ 9674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613682 w 3526915"/>
              <a:gd name="connsiteY8" fmla="*/ 9674 h 5919975"/>
              <a:gd name="connsiteX0" fmla="*/ 1613682 w 3526915"/>
              <a:gd name="connsiteY0" fmla="*/ 9674 h 5919975"/>
              <a:gd name="connsiteX1" fmla="*/ 3526915 w 3526915"/>
              <a:gd name="connsiteY1" fmla="*/ 0 h 5919975"/>
              <a:gd name="connsiteX2" fmla="*/ 2704907 w 3526915"/>
              <a:gd name="connsiteY2" fmla="*/ 1789238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613682 w 3526915"/>
              <a:gd name="connsiteY8" fmla="*/ 9674 h 5919975"/>
              <a:gd name="connsiteX0" fmla="*/ 1613682 w 3561888"/>
              <a:gd name="connsiteY0" fmla="*/ 0 h 5910301"/>
              <a:gd name="connsiteX1" fmla="*/ 3561888 w 3561888"/>
              <a:gd name="connsiteY1" fmla="*/ 29020 h 5910301"/>
              <a:gd name="connsiteX2" fmla="*/ 2704907 w 3561888"/>
              <a:gd name="connsiteY2" fmla="*/ 1779564 h 5910301"/>
              <a:gd name="connsiteX3" fmla="*/ 2917780 w 3561888"/>
              <a:gd name="connsiteY3" fmla="*/ 4203412 h 5910301"/>
              <a:gd name="connsiteX4" fmla="*/ 2023293 w 3561888"/>
              <a:gd name="connsiteY4" fmla="*/ 5910301 h 5910301"/>
              <a:gd name="connsiteX5" fmla="*/ 0 w 3561888"/>
              <a:gd name="connsiteY5" fmla="*/ 5910301 h 5910301"/>
              <a:gd name="connsiteX6" fmla="*/ 927212 w 3561888"/>
              <a:gd name="connsiteY6" fmla="*/ 4311807 h 5910301"/>
              <a:gd name="connsiteX7" fmla="*/ 679369 w 3561888"/>
              <a:gd name="connsiteY7" fmla="*/ 1961749 h 5910301"/>
              <a:gd name="connsiteX8" fmla="*/ 1613682 w 3561888"/>
              <a:gd name="connsiteY8" fmla="*/ 0 h 5910301"/>
              <a:gd name="connsiteX0" fmla="*/ 1613682 w 3556891"/>
              <a:gd name="connsiteY0" fmla="*/ 0 h 5910301"/>
              <a:gd name="connsiteX1" fmla="*/ 3556891 w 3556891"/>
              <a:gd name="connsiteY1" fmla="*/ 4837 h 5910301"/>
              <a:gd name="connsiteX2" fmla="*/ 2704907 w 3556891"/>
              <a:gd name="connsiteY2" fmla="*/ 1779564 h 5910301"/>
              <a:gd name="connsiteX3" fmla="*/ 2917780 w 3556891"/>
              <a:gd name="connsiteY3" fmla="*/ 4203412 h 5910301"/>
              <a:gd name="connsiteX4" fmla="*/ 2023293 w 3556891"/>
              <a:gd name="connsiteY4" fmla="*/ 5910301 h 5910301"/>
              <a:gd name="connsiteX5" fmla="*/ 0 w 3556891"/>
              <a:gd name="connsiteY5" fmla="*/ 5910301 h 5910301"/>
              <a:gd name="connsiteX6" fmla="*/ 927212 w 3556891"/>
              <a:gd name="connsiteY6" fmla="*/ 4311807 h 5910301"/>
              <a:gd name="connsiteX7" fmla="*/ 679369 w 3556891"/>
              <a:gd name="connsiteY7" fmla="*/ 1961749 h 5910301"/>
              <a:gd name="connsiteX8" fmla="*/ 1613682 w 3556891"/>
              <a:gd name="connsiteY8" fmla="*/ 0 h 5910301"/>
              <a:gd name="connsiteX0" fmla="*/ 1803534 w 3556891"/>
              <a:gd name="connsiteY0" fmla="*/ 0 h 5910301"/>
              <a:gd name="connsiteX1" fmla="*/ 3556891 w 3556891"/>
              <a:gd name="connsiteY1" fmla="*/ 4837 h 5910301"/>
              <a:gd name="connsiteX2" fmla="*/ 2704907 w 3556891"/>
              <a:gd name="connsiteY2" fmla="*/ 1779564 h 5910301"/>
              <a:gd name="connsiteX3" fmla="*/ 2917780 w 3556891"/>
              <a:gd name="connsiteY3" fmla="*/ 4203412 h 5910301"/>
              <a:gd name="connsiteX4" fmla="*/ 2023293 w 3556891"/>
              <a:gd name="connsiteY4" fmla="*/ 5910301 h 5910301"/>
              <a:gd name="connsiteX5" fmla="*/ 0 w 3556891"/>
              <a:gd name="connsiteY5" fmla="*/ 5910301 h 5910301"/>
              <a:gd name="connsiteX6" fmla="*/ 927212 w 3556891"/>
              <a:gd name="connsiteY6" fmla="*/ 4311807 h 5910301"/>
              <a:gd name="connsiteX7" fmla="*/ 679369 w 3556891"/>
              <a:gd name="connsiteY7" fmla="*/ 1961749 h 5910301"/>
              <a:gd name="connsiteX8" fmla="*/ 1803534 w 3556891"/>
              <a:gd name="connsiteY8" fmla="*/ 0 h 5910301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27212 w 3556891"/>
              <a:gd name="connsiteY6" fmla="*/ 4316644 h 5915138"/>
              <a:gd name="connsiteX7" fmla="*/ 679369 w 3556891"/>
              <a:gd name="connsiteY7" fmla="*/ 1966586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27212 w 3556891"/>
              <a:gd name="connsiteY6" fmla="*/ 4316644 h 5915138"/>
              <a:gd name="connsiteX7" fmla="*/ 824256 w 3556891"/>
              <a:gd name="connsiteY7" fmla="*/ 1947239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27212 w 3556891"/>
              <a:gd name="connsiteY6" fmla="*/ 4316644 h 5915138"/>
              <a:gd name="connsiteX7" fmla="*/ 684365 w 3556891"/>
              <a:gd name="connsiteY7" fmla="*/ 1903708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1057111 w 3556891"/>
              <a:gd name="connsiteY6" fmla="*/ 4316644 h 5915138"/>
              <a:gd name="connsiteX7" fmla="*/ 684365 w 3556891"/>
              <a:gd name="connsiteY7" fmla="*/ 1903708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67181 w 3556891"/>
              <a:gd name="connsiteY6" fmla="*/ 4316644 h 5915138"/>
              <a:gd name="connsiteX7" fmla="*/ 684365 w 3556891"/>
              <a:gd name="connsiteY7" fmla="*/ 1903708 h 5915138"/>
              <a:gd name="connsiteX8" fmla="*/ 1633665 w 3556891"/>
              <a:gd name="connsiteY8" fmla="*/ 0 h 5915138"/>
              <a:gd name="connsiteX0" fmla="*/ 1428825 w 3352051"/>
              <a:gd name="connsiteY0" fmla="*/ 0 h 5915138"/>
              <a:gd name="connsiteX1" fmla="*/ 3352051 w 3352051"/>
              <a:gd name="connsiteY1" fmla="*/ 9674 h 5915138"/>
              <a:gd name="connsiteX2" fmla="*/ 2500067 w 3352051"/>
              <a:gd name="connsiteY2" fmla="*/ 1784401 h 5915138"/>
              <a:gd name="connsiteX3" fmla="*/ 2712940 w 3352051"/>
              <a:gd name="connsiteY3" fmla="*/ 4208249 h 5915138"/>
              <a:gd name="connsiteX4" fmla="*/ 1818453 w 3352051"/>
              <a:gd name="connsiteY4" fmla="*/ 5915138 h 5915138"/>
              <a:gd name="connsiteX5" fmla="*/ 0 w 3352051"/>
              <a:gd name="connsiteY5" fmla="*/ 5915138 h 5915138"/>
              <a:gd name="connsiteX6" fmla="*/ 762341 w 3352051"/>
              <a:gd name="connsiteY6" fmla="*/ 4316644 h 5915138"/>
              <a:gd name="connsiteX7" fmla="*/ 479525 w 3352051"/>
              <a:gd name="connsiteY7" fmla="*/ 1903708 h 5915138"/>
              <a:gd name="connsiteX8" fmla="*/ 1428825 w 3352051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1558724 w 3481950"/>
              <a:gd name="connsiteY7" fmla="*/ 0 h 5915138"/>
              <a:gd name="connsiteX0" fmla="*/ 1558724 w 3527386"/>
              <a:gd name="connsiteY0" fmla="*/ 0 h 5915138"/>
              <a:gd name="connsiteX1" fmla="*/ 3481950 w 3527386"/>
              <a:gd name="connsiteY1" fmla="*/ 4837 h 5915138"/>
              <a:gd name="connsiteX2" fmla="*/ 2842839 w 3527386"/>
              <a:gd name="connsiteY2" fmla="*/ 4208249 h 5915138"/>
              <a:gd name="connsiteX3" fmla="*/ 1948352 w 3527386"/>
              <a:gd name="connsiteY3" fmla="*/ 5915138 h 5915138"/>
              <a:gd name="connsiteX4" fmla="*/ 0 w 3527386"/>
              <a:gd name="connsiteY4" fmla="*/ 5915138 h 5915138"/>
              <a:gd name="connsiteX5" fmla="*/ 892240 w 3527386"/>
              <a:gd name="connsiteY5" fmla="*/ 4316644 h 5915138"/>
              <a:gd name="connsiteX6" fmla="*/ 1558724 w 3527386"/>
              <a:gd name="connsiteY6" fmla="*/ 0 h 5915138"/>
              <a:gd name="connsiteX0" fmla="*/ 1561618 w 3530280"/>
              <a:gd name="connsiteY0" fmla="*/ 0 h 5915138"/>
              <a:gd name="connsiteX1" fmla="*/ 3484844 w 3530280"/>
              <a:gd name="connsiteY1" fmla="*/ 4837 h 5915138"/>
              <a:gd name="connsiteX2" fmla="*/ 2845733 w 3530280"/>
              <a:gd name="connsiteY2" fmla="*/ 4208249 h 5915138"/>
              <a:gd name="connsiteX3" fmla="*/ 1951246 w 3530280"/>
              <a:gd name="connsiteY3" fmla="*/ 5915138 h 5915138"/>
              <a:gd name="connsiteX4" fmla="*/ 2894 w 3530280"/>
              <a:gd name="connsiteY4" fmla="*/ 5915138 h 5915138"/>
              <a:gd name="connsiteX5" fmla="*/ 1561618 w 3530280"/>
              <a:gd name="connsiteY5" fmla="*/ 0 h 5915138"/>
              <a:gd name="connsiteX0" fmla="*/ 1561618 w 3487806"/>
              <a:gd name="connsiteY0" fmla="*/ 0 h 5915138"/>
              <a:gd name="connsiteX1" fmla="*/ 3484844 w 3487806"/>
              <a:gd name="connsiteY1" fmla="*/ 4837 h 5915138"/>
              <a:gd name="connsiteX2" fmla="*/ 1951246 w 3487806"/>
              <a:gd name="connsiteY2" fmla="*/ 5915138 h 5915138"/>
              <a:gd name="connsiteX3" fmla="*/ 2894 w 3487806"/>
              <a:gd name="connsiteY3" fmla="*/ 5915138 h 5915138"/>
              <a:gd name="connsiteX4" fmla="*/ 1561618 w 3487806"/>
              <a:gd name="connsiteY4" fmla="*/ 0 h 5915138"/>
              <a:gd name="connsiteX0" fmla="*/ 1558724 w 3484912"/>
              <a:gd name="connsiteY0" fmla="*/ 0 h 5915138"/>
              <a:gd name="connsiteX1" fmla="*/ 3481950 w 3484912"/>
              <a:gd name="connsiteY1" fmla="*/ 4837 h 5915138"/>
              <a:gd name="connsiteX2" fmla="*/ 1948352 w 3484912"/>
              <a:gd name="connsiteY2" fmla="*/ 5915138 h 5915138"/>
              <a:gd name="connsiteX3" fmla="*/ 0 w 3484912"/>
              <a:gd name="connsiteY3" fmla="*/ 5915138 h 5915138"/>
              <a:gd name="connsiteX4" fmla="*/ 1558724 w 3484912"/>
              <a:gd name="connsiteY4" fmla="*/ 0 h 5915138"/>
              <a:gd name="connsiteX0" fmla="*/ 1558724 w 3484912"/>
              <a:gd name="connsiteY0" fmla="*/ 0 h 5915138"/>
              <a:gd name="connsiteX1" fmla="*/ 3481950 w 3484912"/>
              <a:gd name="connsiteY1" fmla="*/ 4837 h 5915138"/>
              <a:gd name="connsiteX2" fmla="*/ 1948352 w 3484912"/>
              <a:gd name="connsiteY2" fmla="*/ 5915138 h 5915138"/>
              <a:gd name="connsiteX3" fmla="*/ 0 w 3484912"/>
              <a:gd name="connsiteY3" fmla="*/ 5915138 h 5915138"/>
              <a:gd name="connsiteX4" fmla="*/ 1558724 w 3484912"/>
              <a:gd name="connsiteY4" fmla="*/ 0 h 5915138"/>
              <a:gd name="connsiteX0" fmla="*/ 1558724 w 3491582"/>
              <a:gd name="connsiteY0" fmla="*/ 0 h 5915138"/>
              <a:gd name="connsiteX1" fmla="*/ 3481950 w 3491582"/>
              <a:gd name="connsiteY1" fmla="*/ 4837 h 5915138"/>
              <a:gd name="connsiteX2" fmla="*/ 1948352 w 3491582"/>
              <a:gd name="connsiteY2" fmla="*/ 5915138 h 5915138"/>
              <a:gd name="connsiteX3" fmla="*/ 0 w 3491582"/>
              <a:gd name="connsiteY3" fmla="*/ 5915138 h 5915138"/>
              <a:gd name="connsiteX4" fmla="*/ 1558724 w 3491582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1948352 w 3537766"/>
              <a:gd name="connsiteY2" fmla="*/ 5915138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2014315 w 3537766"/>
              <a:gd name="connsiteY2" fmla="*/ 5905574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2014315 w 3537766"/>
              <a:gd name="connsiteY2" fmla="*/ 5905574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2014315 w 3537766"/>
              <a:gd name="connsiteY2" fmla="*/ 5905574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49835 w 3573286"/>
              <a:gd name="connsiteY2" fmla="*/ 5905574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49835 w 3573286"/>
              <a:gd name="connsiteY2" fmla="*/ 5905574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3286" h="5915138">
                <a:moveTo>
                  <a:pt x="1594244" y="0"/>
                </a:moveTo>
                <a:lnTo>
                  <a:pt x="3573286" y="54"/>
                </a:lnTo>
                <a:cubicBezTo>
                  <a:pt x="1319962" y="2530357"/>
                  <a:pt x="4156428" y="3449273"/>
                  <a:pt x="2039687" y="5915138"/>
                </a:cubicBezTo>
                <a:lnTo>
                  <a:pt x="0" y="5915138"/>
                </a:lnTo>
                <a:cubicBezTo>
                  <a:pt x="2305203" y="3296610"/>
                  <a:pt x="-588676" y="2701962"/>
                  <a:pt x="1594244" y="0"/>
                </a:cubicBezTo>
                <a:close/>
              </a:path>
            </a:pathLst>
          </a:custGeom>
          <a:solidFill>
            <a:srgbClr val="008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51945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1002"/>
            <a:ext cx="11343813" cy="82434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 algn="ctr"/>
            <a:r>
              <a:rPr lang="en-US"/>
              <a:t>Click to edit Master title style</a:t>
            </a:r>
          </a:p>
        </p:txBody>
      </p:sp>
      <p:pic>
        <p:nvPicPr>
          <p:cNvPr id="3" name="Picture 2" descr="A picture containing text, sign, clipart, vector graphics&#10;&#10;Description automatically generated">
            <a:extLst>
              <a:ext uri="{FF2B5EF4-FFF2-40B4-BE49-F238E27FC236}">
                <a16:creationId xmlns:a16="http://schemas.microsoft.com/office/drawing/2014/main" id="{5A29EB5E-48A1-4400-6371-47DF3F6F05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952857"/>
            <a:ext cx="914400" cy="90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2818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708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708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700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2932" y="431799"/>
            <a:ext cx="5977468" cy="1710267"/>
          </a:xfrm>
        </p:spPr>
        <p:txBody>
          <a:bodyPr anchor="b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2933" y="2869671"/>
            <a:ext cx="5977467" cy="457729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88C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A picture containing text, sign, clipart, vector graphics&#10;&#10;Description automatically generated">
            <a:extLst>
              <a:ext uri="{FF2B5EF4-FFF2-40B4-BE49-F238E27FC236}">
                <a16:creationId xmlns:a16="http://schemas.microsoft.com/office/drawing/2014/main" id="{24B25793-A06F-F6A6-8E5C-A40C657443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952857"/>
            <a:ext cx="914400" cy="90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295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7D1816-6B89-46B4-B37A-3B2B63112C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12" y="0"/>
            <a:ext cx="12225023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10441" y="-9526"/>
            <a:ext cx="5782590" cy="5905501"/>
          </a:xfrm>
          <a:custGeom>
            <a:avLst/>
            <a:gdLst>
              <a:gd name="connsiteX0" fmla="*/ 0 w 4257675"/>
              <a:gd name="connsiteY0" fmla="*/ 0 h 5900738"/>
              <a:gd name="connsiteX1" fmla="*/ 4257675 w 4257675"/>
              <a:gd name="connsiteY1" fmla="*/ 0 h 5900738"/>
              <a:gd name="connsiteX2" fmla="*/ 4257675 w 4257675"/>
              <a:gd name="connsiteY2" fmla="*/ 5900738 h 5900738"/>
              <a:gd name="connsiteX3" fmla="*/ 0 w 4257675"/>
              <a:gd name="connsiteY3" fmla="*/ 5900738 h 5900738"/>
              <a:gd name="connsiteX4" fmla="*/ 0 w 4257675"/>
              <a:gd name="connsiteY4" fmla="*/ 0 h 5900738"/>
              <a:gd name="connsiteX0" fmla="*/ 0 w 4352925"/>
              <a:gd name="connsiteY0" fmla="*/ 0 h 5900738"/>
              <a:gd name="connsiteX1" fmla="*/ 4257675 w 4352925"/>
              <a:gd name="connsiteY1" fmla="*/ 0 h 5900738"/>
              <a:gd name="connsiteX2" fmla="*/ 4352925 w 4352925"/>
              <a:gd name="connsiteY2" fmla="*/ 5900738 h 5900738"/>
              <a:gd name="connsiteX3" fmla="*/ 0 w 4352925"/>
              <a:gd name="connsiteY3" fmla="*/ 5900738 h 5900738"/>
              <a:gd name="connsiteX4" fmla="*/ 0 w 4352925"/>
              <a:gd name="connsiteY4" fmla="*/ 0 h 5900738"/>
              <a:gd name="connsiteX0" fmla="*/ 0 w 4329112"/>
              <a:gd name="connsiteY0" fmla="*/ 0 h 5900738"/>
              <a:gd name="connsiteX1" fmla="*/ 4257675 w 4329112"/>
              <a:gd name="connsiteY1" fmla="*/ 0 h 5900738"/>
              <a:gd name="connsiteX2" fmla="*/ 4329112 w 4329112"/>
              <a:gd name="connsiteY2" fmla="*/ 5900738 h 5900738"/>
              <a:gd name="connsiteX3" fmla="*/ 0 w 4329112"/>
              <a:gd name="connsiteY3" fmla="*/ 5900738 h 5900738"/>
              <a:gd name="connsiteX4" fmla="*/ 0 w 4329112"/>
              <a:gd name="connsiteY4" fmla="*/ 0 h 5900738"/>
              <a:gd name="connsiteX0" fmla="*/ 0 w 5200859"/>
              <a:gd name="connsiteY0" fmla="*/ 0 h 5900738"/>
              <a:gd name="connsiteX1" fmla="*/ 4257675 w 5200859"/>
              <a:gd name="connsiteY1" fmla="*/ 0 h 5900738"/>
              <a:gd name="connsiteX2" fmla="*/ 4329112 w 5200859"/>
              <a:gd name="connsiteY2" fmla="*/ 5900738 h 5900738"/>
              <a:gd name="connsiteX3" fmla="*/ 0 w 5200859"/>
              <a:gd name="connsiteY3" fmla="*/ 5900738 h 5900738"/>
              <a:gd name="connsiteX4" fmla="*/ 0 w 5200859"/>
              <a:gd name="connsiteY4" fmla="*/ 0 h 5900738"/>
              <a:gd name="connsiteX0" fmla="*/ 0 w 5889802"/>
              <a:gd name="connsiteY0" fmla="*/ 0 h 5900738"/>
              <a:gd name="connsiteX1" fmla="*/ 5824537 w 5889802"/>
              <a:gd name="connsiteY1" fmla="*/ 14288 h 5900738"/>
              <a:gd name="connsiteX2" fmla="*/ 4329112 w 5889802"/>
              <a:gd name="connsiteY2" fmla="*/ 5900738 h 5900738"/>
              <a:gd name="connsiteX3" fmla="*/ 0 w 5889802"/>
              <a:gd name="connsiteY3" fmla="*/ 5900738 h 5900738"/>
              <a:gd name="connsiteX4" fmla="*/ 0 w 5889802"/>
              <a:gd name="connsiteY4" fmla="*/ 0 h 5900738"/>
              <a:gd name="connsiteX0" fmla="*/ 0 w 5824537"/>
              <a:gd name="connsiteY0" fmla="*/ 0 h 5900738"/>
              <a:gd name="connsiteX1" fmla="*/ 5824537 w 5824537"/>
              <a:gd name="connsiteY1" fmla="*/ 14288 h 5900738"/>
              <a:gd name="connsiteX2" fmla="*/ 4329112 w 5824537"/>
              <a:gd name="connsiteY2" fmla="*/ 5900738 h 5900738"/>
              <a:gd name="connsiteX3" fmla="*/ 0 w 5824537"/>
              <a:gd name="connsiteY3" fmla="*/ 5900738 h 5900738"/>
              <a:gd name="connsiteX4" fmla="*/ 0 w 5824537"/>
              <a:gd name="connsiteY4" fmla="*/ 0 h 5900738"/>
              <a:gd name="connsiteX0" fmla="*/ 0 w 5824537"/>
              <a:gd name="connsiteY0" fmla="*/ 0 h 5900738"/>
              <a:gd name="connsiteX1" fmla="*/ 5824537 w 5824537"/>
              <a:gd name="connsiteY1" fmla="*/ 14288 h 5900738"/>
              <a:gd name="connsiteX2" fmla="*/ 4329112 w 5824537"/>
              <a:gd name="connsiteY2" fmla="*/ 5900738 h 5900738"/>
              <a:gd name="connsiteX3" fmla="*/ 0 w 5824537"/>
              <a:gd name="connsiteY3" fmla="*/ 5900738 h 5900738"/>
              <a:gd name="connsiteX4" fmla="*/ 0 w 5824537"/>
              <a:gd name="connsiteY4" fmla="*/ 0 h 5900738"/>
              <a:gd name="connsiteX0" fmla="*/ 0 w 5772149"/>
              <a:gd name="connsiteY0" fmla="*/ 0 h 5900738"/>
              <a:gd name="connsiteX1" fmla="*/ 5772149 w 5772149"/>
              <a:gd name="connsiteY1" fmla="*/ 9526 h 5900738"/>
              <a:gd name="connsiteX2" fmla="*/ 4329112 w 5772149"/>
              <a:gd name="connsiteY2" fmla="*/ 5900738 h 5900738"/>
              <a:gd name="connsiteX3" fmla="*/ 0 w 5772149"/>
              <a:gd name="connsiteY3" fmla="*/ 5900738 h 5900738"/>
              <a:gd name="connsiteX4" fmla="*/ 0 w 5772149"/>
              <a:gd name="connsiteY4" fmla="*/ 0 h 5900738"/>
              <a:gd name="connsiteX0" fmla="*/ 0 w 5772149"/>
              <a:gd name="connsiteY0" fmla="*/ 0 h 5905501"/>
              <a:gd name="connsiteX1" fmla="*/ 5772149 w 5772149"/>
              <a:gd name="connsiteY1" fmla="*/ 9526 h 5905501"/>
              <a:gd name="connsiteX2" fmla="*/ 4276724 w 5772149"/>
              <a:gd name="connsiteY2" fmla="*/ 5905501 h 5905501"/>
              <a:gd name="connsiteX3" fmla="*/ 0 w 5772149"/>
              <a:gd name="connsiteY3" fmla="*/ 5900738 h 5905501"/>
              <a:gd name="connsiteX4" fmla="*/ 0 w 5772149"/>
              <a:gd name="connsiteY4" fmla="*/ 0 h 5905501"/>
              <a:gd name="connsiteX0" fmla="*/ 0 w 5772149"/>
              <a:gd name="connsiteY0" fmla="*/ 0 h 5905501"/>
              <a:gd name="connsiteX1" fmla="*/ 5772149 w 5772149"/>
              <a:gd name="connsiteY1" fmla="*/ 9526 h 5905501"/>
              <a:gd name="connsiteX2" fmla="*/ 4276724 w 5772149"/>
              <a:gd name="connsiteY2" fmla="*/ 5905501 h 5905501"/>
              <a:gd name="connsiteX3" fmla="*/ 0 w 5772149"/>
              <a:gd name="connsiteY3" fmla="*/ 5900738 h 5905501"/>
              <a:gd name="connsiteX4" fmla="*/ 0 w 5772149"/>
              <a:gd name="connsiteY4" fmla="*/ 0 h 5905501"/>
              <a:gd name="connsiteX0" fmla="*/ 0 w 5772149"/>
              <a:gd name="connsiteY0" fmla="*/ 4785 h 5910286"/>
              <a:gd name="connsiteX1" fmla="*/ 5772149 w 5772149"/>
              <a:gd name="connsiteY1" fmla="*/ 0 h 5910286"/>
              <a:gd name="connsiteX2" fmla="*/ 4276724 w 5772149"/>
              <a:gd name="connsiteY2" fmla="*/ 5910286 h 5910286"/>
              <a:gd name="connsiteX3" fmla="*/ 0 w 5772149"/>
              <a:gd name="connsiteY3" fmla="*/ 5905523 h 5910286"/>
              <a:gd name="connsiteX4" fmla="*/ 0 w 5772149"/>
              <a:gd name="connsiteY4" fmla="*/ 4785 h 5910286"/>
              <a:gd name="connsiteX0" fmla="*/ 0 w 5781675"/>
              <a:gd name="connsiteY0" fmla="*/ 0 h 5915042"/>
              <a:gd name="connsiteX1" fmla="*/ 5781675 w 5781675"/>
              <a:gd name="connsiteY1" fmla="*/ 4756 h 5915042"/>
              <a:gd name="connsiteX2" fmla="*/ 4286250 w 5781675"/>
              <a:gd name="connsiteY2" fmla="*/ 5915042 h 5915042"/>
              <a:gd name="connsiteX3" fmla="*/ 9526 w 5781675"/>
              <a:gd name="connsiteY3" fmla="*/ 5910279 h 5915042"/>
              <a:gd name="connsiteX4" fmla="*/ 0 w 5781675"/>
              <a:gd name="connsiteY4" fmla="*/ 0 h 5915042"/>
              <a:gd name="connsiteX0" fmla="*/ 915 w 5782590"/>
              <a:gd name="connsiteY0" fmla="*/ 0 h 5915042"/>
              <a:gd name="connsiteX1" fmla="*/ 5782590 w 5782590"/>
              <a:gd name="connsiteY1" fmla="*/ 4756 h 5915042"/>
              <a:gd name="connsiteX2" fmla="*/ 4287165 w 5782590"/>
              <a:gd name="connsiteY2" fmla="*/ 5915042 h 5915042"/>
              <a:gd name="connsiteX3" fmla="*/ 916 w 5782590"/>
              <a:gd name="connsiteY3" fmla="*/ 5910279 h 5915042"/>
              <a:gd name="connsiteX4" fmla="*/ 915 w 5782590"/>
              <a:gd name="connsiteY4" fmla="*/ 0 h 591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2590" h="5915042">
                <a:moveTo>
                  <a:pt x="915" y="0"/>
                </a:moveTo>
                <a:lnTo>
                  <a:pt x="5782590" y="4756"/>
                </a:lnTo>
                <a:cubicBezTo>
                  <a:pt x="3596602" y="2457444"/>
                  <a:pt x="6382666" y="3538554"/>
                  <a:pt x="4287165" y="5915042"/>
                </a:cubicBezTo>
                <a:lnTo>
                  <a:pt x="916" y="5910279"/>
                </a:lnTo>
                <a:cubicBezTo>
                  <a:pt x="-2259" y="3940186"/>
                  <a:pt x="4090" y="1970093"/>
                  <a:pt x="915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90079A-B80E-4320-8162-CE771F0429F3}"/>
              </a:ext>
            </a:extLst>
          </p:cNvPr>
          <p:cNvSpPr/>
          <p:nvPr userDrawn="1"/>
        </p:nvSpPr>
        <p:spPr>
          <a:xfrm>
            <a:off x="10210800" y="6042123"/>
            <a:ext cx="1972980" cy="679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0344CC1-7F7A-4EDF-8290-ED8F6A890346}"/>
              </a:ext>
            </a:extLst>
          </p:cNvPr>
          <p:cNvSpPr/>
          <p:nvPr userDrawn="1"/>
        </p:nvSpPr>
        <p:spPr>
          <a:xfrm>
            <a:off x="2335838" y="0"/>
            <a:ext cx="3436312" cy="5905501"/>
          </a:xfrm>
          <a:custGeom>
            <a:avLst/>
            <a:gdLst>
              <a:gd name="connsiteX0" fmla="*/ 0 w 1653435"/>
              <a:gd name="connsiteY0" fmla="*/ 0 h 5937337"/>
              <a:gd name="connsiteX1" fmla="*/ 1653435 w 1653435"/>
              <a:gd name="connsiteY1" fmla="*/ 0 h 5937337"/>
              <a:gd name="connsiteX2" fmla="*/ 1653435 w 1653435"/>
              <a:gd name="connsiteY2" fmla="*/ 5937337 h 5937337"/>
              <a:gd name="connsiteX3" fmla="*/ 0 w 1653435"/>
              <a:gd name="connsiteY3" fmla="*/ 5937337 h 5937337"/>
              <a:gd name="connsiteX4" fmla="*/ 0 w 1653435"/>
              <a:gd name="connsiteY4" fmla="*/ 0 h 5937337"/>
              <a:gd name="connsiteX0" fmla="*/ 25052 w 1678487"/>
              <a:gd name="connsiteY0" fmla="*/ 0 h 5937337"/>
              <a:gd name="connsiteX1" fmla="*/ 1678487 w 1678487"/>
              <a:gd name="connsiteY1" fmla="*/ 0 h 5937337"/>
              <a:gd name="connsiteX2" fmla="*/ 1678487 w 1678487"/>
              <a:gd name="connsiteY2" fmla="*/ 5937337 h 5937337"/>
              <a:gd name="connsiteX3" fmla="*/ 25052 w 1678487"/>
              <a:gd name="connsiteY3" fmla="*/ 5937337 h 5937337"/>
              <a:gd name="connsiteX4" fmla="*/ 0 w 1678487"/>
              <a:gd name="connsiteY4" fmla="*/ 1490597 h 5937337"/>
              <a:gd name="connsiteX5" fmla="*/ 25052 w 1678487"/>
              <a:gd name="connsiteY5" fmla="*/ 0 h 5937337"/>
              <a:gd name="connsiteX0" fmla="*/ 864296 w 2517731"/>
              <a:gd name="connsiteY0" fmla="*/ 0 h 5937337"/>
              <a:gd name="connsiteX1" fmla="*/ 2517731 w 2517731"/>
              <a:gd name="connsiteY1" fmla="*/ 0 h 5937337"/>
              <a:gd name="connsiteX2" fmla="*/ 2517731 w 2517731"/>
              <a:gd name="connsiteY2" fmla="*/ 5937337 h 5937337"/>
              <a:gd name="connsiteX3" fmla="*/ 864296 w 2517731"/>
              <a:gd name="connsiteY3" fmla="*/ 5937337 h 5937337"/>
              <a:gd name="connsiteX4" fmla="*/ 0 w 2517731"/>
              <a:gd name="connsiteY4" fmla="*/ 1515649 h 5937337"/>
              <a:gd name="connsiteX5" fmla="*/ 864296 w 2517731"/>
              <a:gd name="connsiteY5" fmla="*/ 0 h 5937337"/>
              <a:gd name="connsiteX0" fmla="*/ 864296 w 2517731"/>
              <a:gd name="connsiteY0" fmla="*/ 0 h 5937337"/>
              <a:gd name="connsiteX1" fmla="*/ 2517731 w 2517731"/>
              <a:gd name="connsiteY1" fmla="*/ 0 h 5937337"/>
              <a:gd name="connsiteX2" fmla="*/ 2517731 w 2517731"/>
              <a:gd name="connsiteY2" fmla="*/ 5937337 h 5937337"/>
              <a:gd name="connsiteX3" fmla="*/ 864296 w 2517731"/>
              <a:gd name="connsiteY3" fmla="*/ 5937337 h 5937337"/>
              <a:gd name="connsiteX4" fmla="*/ 0 w 2517731"/>
              <a:gd name="connsiteY4" fmla="*/ 1515649 h 5937337"/>
              <a:gd name="connsiteX5" fmla="*/ 864296 w 2517731"/>
              <a:gd name="connsiteY5" fmla="*/ 0 h 5937337"/>
              <a:gd name="connsiteX0" fmla="*/ 864296 w 2517731"/>
              <a:gd name="connsiteY0" fmla="*/ 0 h 5937337"/>
              <a:gd name="connsiteX1" fmla="*/ 2517731 w 2517731"/>
              <a:gd name="connsiteY1" fmla="*/ 0 h 5937337"/>
              <a:gd name="connsiteX2" fmla="*/ 2517731 w 2517731"/>
              <a:gd name="connsiteY2" fmla="*/ 5937337 h 5937337"/>
              <a:gd name="connsiteX3" fmla="*/ 864296 w 2517731"/>
              <a:gd name="connsiteY3" fmla="*/ 5937337 h 5937337"/>
              <a:gd name="connsiteX4" fmla="*/ 0 w 2517731"/>
              <a:gd name="connsiteY4" fmla="*/ 1515649 h 5937337"/>
              <a:gd name="connsiteX5" fmla="*/ 864296 w 2517731"/>
              <a:gd name="connsiteY5" fmla="*/ 0 h 5937337"/>
              <a:gd name="connsiteX0" fmla="*/ 939452 w 2592887"/>
              <a:gd name="connsiteY0" fmla="*/ 0 h 5937337"/>
              <a:gd name="connsiteX1" fmla="*/ 2592887 w 2592887"/>
              <a:gd name="connsiteY1" fmla="*/ 0 h 5937337"/>
              <a:gd name="connsiteX2" fmla="*/ 2592887 w 2592887"/>
              <a:gd name="connsiteY2" fmla="*/ 5937337 h 5937337"/>
              <a:gd name="connsiteX3" fmla="*/ 939452 w 2592887"/>
              <a:gd name="connsiteY3" fmla="*/ 5937337 h 5937337"/>
              <a:gd name="connsiteX4" fmla="*/ 0 w 2592887"/>
              <a:gd name="connsiteY4" fmla="*/ 2229633 h 5937337"/>
              <a:gd name="connsiteX5" fmla="*/ 939452 w 2592887"/>
              <a:gd name="connsiteY5" fmla="*/ 0 h 5937337"/>
              <a:gd name="connsiteX0" fmla="*/ 1836418 w 3489853"/>
              <a:gd name="connsiteY0" fmla="*/ 0 h 5937337"/>
              <a:gd name="connsiteX1" fmla="*/ 3489853 w 3489853"/>
              <a:gd name="connsiteY1" fmla="*/ 0 h 5937337"/>
              <a:gd name="connsiteX2" fmla="*/ 3489853 w 3489853"/>
              <a:gd name="connsiteY2" fmla="*/ 5937337 h 5937337"/>
              <a:gd name="connsiteX3" fmla="*/ 107826 w 3489853"/>
              <a:gd name="connsiteY3" fmla="*/ 5924811 h 5937337"/>
              <a:gd name="connsiteX4" fmla="*/ 896966 w 3489853"/>
              <a:gd name="connsiteY4" fmla="*/ 2229633 h 5937337"/>
              <a:gd name="connsiteX5" fmla="*/ 1836418 w 3489853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789140 w 3382027"/>
              <a:gd name="connsiteY4" fmla="*/ 2229633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789140 w 3382027"/>
              <a:gd name="connsiteY4" fmla="*/ 2229633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789140 w 3382027"/>
              <a:gd name="connsiteY4" fmla="*/ 2229633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89348 w 3382027"/>
              <a:gd name="connsiteY4" fmla="*/ 2830882 h 5937337"/>
              <a:gd name="connsiteX5" fmla="*/ 1728592 w 3382027"/>
              <a:gd name="connsiteY5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826718 w 3382027"/>
              <a:gd name="connsiteY4" fmla="*/ 2242159 h 5937337"/>
              <a:gd name="connsiteX5" fmla="*/ 1728592 w 3382027"/>
              <a:gd name="connsiteY5" fmla="*/ 0 h 5937337"/>
              <a:gd name="connsiteX0" fmla="*/ 1811185 w 3464620"/>
              <a:gd name="connsiteY0" fmla="*/ 0 h 5937337"/>
              <a:gd name="connsiteX1" fmla="*/ 3464620 w 3464620"/>
              <a:gd name="connsiteY1" fmla="*/ 0 h 5937337"/>
              <a:gd name="connsiteX2" fmla="*/ 3464620 w 3464620"/>
              <a:gd name="connsiteY2" fmla="*/ 5937337 h 5937337"/>
              <a:gd name="connsiteX3" fmla="*/ 82593 w 3464620"/>
              <a:gd name="connsiteY3" fmla="*/ 5924811 h 5937337"/>
              <a:gd name="connsiteX4" fmla="*/ 909311 w 3464620"/>
              <a:gd name="connsiteY4" fmla="*/ 2242159 h 5937337"/>
              <a:gd name="connsiteX5" fmla="*/ 1811185 w 3464620"/>
              <a:gd name="connsiteY5" fmla="*/ 0 h 5937337"/>
              <a:gd name="connsiteX0" fmla="*/ 1850573 w 3504008"/>
              <a:gd name="connsiteY0" fmla="*/ 0 h 5937337"/>
              <a:gd name="connsiteX1" fmla="*/ 3504008 w 3504008"/>
              <a:gd name="connsiteY1" fmla="*/ 0 h 5937337"/>
              <a:gd name="connsiteX2" fmla="*/ 3504008 w 3504008"/>
              <a:gd name="connsiteY2" fmla="*/ 5937337 h 5937337"/>
              <a:gd name="connsiteX3" fmla="*/ 121981 w 3504008"/>
              <a:gd name="connsiteY3" fmla="*/ 5924811 h 5937337"/>
              <a:gd name="connsiteX4" fmla="*/ 898595 w 3504008"/>
              <a:gd name="connsiteY4" fmla="*/ 4171167 h 5937337"/>
              <a:gd name="connsiteX5" fmla="*/ 948699 w 3504008"/>
              <a:gd name="connsiteY5" fmla="*/ 2242159 h 5937337"/>
              <a:gd name="connsiteX6" fmla="*/ 1850573 w 3504008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33373 w 3488682"/>
              <a:gd name="connsiteY5" fmla="*/ 2242159 h 5937337"/>
              <a:gd name="connsiteX6" fmla="*/ 1835247 w 3488682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70951 w 3488682"/>
              <a:gd name="connsiteY5" fmla="*/ 1716066 h 5937337"/>
              <a:gd name="connsiteX6" fmla="*/ 1835247 w 3488682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70951 w 3488682"/>
              <a:gd name="connsiteY5" fmla="*/ 1716066 h 5937337"/>
              <a:gd name="connsiteX6" fmla="*/ 1835247 w 3488682"/>
              <a:gd name="connsiteY6" fmla="*/ 0 h 5937337"/>
              <a:gd name="connsiteX0" fmla="*/ 1835247 w 3488682"/>
              <a:gd name="connsiteY0" fmla="*/ 0 h 5937337"/>
              <a:gd name="connsiteX1" fmla="*/ 3488682 w 3488682"/>
              <a:gd name="connsiteY1" fmla="*/ 0 h 5937337"/>
              <a:gd name="connsiteX2" fmla="*/ 3488682 w 3488682"/>
              <a:gd name="connsiteY2" fmla="*/ 5937337 h 5937337"/>
              <a:gd name="connsiteX3" fmla="*/ 106655 w 3488682"/>
              <a:gd name="connsiteY3" fmla="*/ 5924811 h 5937337"/>
              <a:gd name="connsiteX4" fmla="*/ 1096211 w 3488682"/>
              <a:gd name="connsiteY4" fmla="*/ 4171167 h 5937337"/>
              <a:gd name="connsiteX5" fmla="*/ 970951 w 3488682"/>
              <a:gd name="connsiteY5" fmla="*/ 1716066 h 5937337"/>
              <a:gd name="connsiteX6" fmla="*/ 1835247 w 3488682"/>
              <a:gd name="connsiteY6" fmla="*/ 0 h 5937337"/>
              <a:gd name="connsiteX0" fmla="*/ 1826540 w 3479975"/>
              <a:gd name="connsiteY0" fmla="*/ 0 h 5937337"/>
              <a:gd name="connsiteX1" fmla="*/ 3479975 w 3479975"/>
              <a:gd name="connsiteY1" fmla="*/ 0 h 5937337"/>
              <a:gd name="connsiteX2" fmla="*/ 3479975 w 3479975"/>
              <a:gd name="connsiteY2" fmla="*/ 5937337 h 5937337"/>
              <a:gd name="connsiteX3" fmla="*/ 97948 w 3479975"/>
              <a:gd name="connsiteY3" fmla="*/ 5924811 h 5937337"/>
              <a:gd name="connsiteX4" fmla="*/ 1237816 w 3479975"/>
              <a:gd name="connsiteY4" fmla="*/ 4171167 h 5937337"/>
              <a:gd name="connsiteX5" fmla="*/ 962244 w 3479975"/>
              <a:gd name="connsiteY5" fmla="*/ 1716066 h 5937337"/>
              <a:gd name="connsiteX6" fmla="*/ 1826540 w 3479975"/>
              <a:gd name="connsiteY6" fmla="*/ 0 h 5937337"/>
              <a:gd name="connsiteX0" fmla="*/ 1829989 w 3483424"/>
              <a:gd name="connsiteY0" fmla="*/ 0 h 5937337"/>
              <a:gd name="connsiteX1" fmla="*/ 3483424 w 3483424"/>
              <a:gd name="connsiteY1" fmla="*/ 0 h 5937337"/>
              <a:gd name="connsiteX2" fmla="*/ 3483424 w 3483424"/>
              <a:gd name="connsiteY2" fmla="*/ 5937337 h 5937337"/>
              <a:gd name="connsiteX3" fmla="*/ 101397 w 3483424"/>
              <a:gd name="connsiteY3" fmla="*/ 5924811 h 5937337"/>
              <a:gd name="connsiteX4" fmla="*/ 1178635 w 3483424"/>
              <a:gd name="connsiteY4" fmla="*/ 4233797 h 5937337"/>
              <a:gd name="connsiteX5" fmla="*/ 965693 w 3483424"/>
              <a:gd name="connsiteY5" fmla="*/ 1716066 h 5937337"/>
              <a:gd name="connsiteX6" fmla="*/ 1829989 w 3483424"/>
              <a:gd name="connsiteY6" fmla="*/ 0 h 5937337"/>
              <a:gd name="connsiteX0" fmla="*/ 1829989 w 3483424"/>
              <a:gd name="connsiteY0" fmla="*/ 0 h 5937337"/>
              <a:gd name="connsiteX1" fmla="*/ 3483424 w 3483424"/>
              <a:gd name="connsiteY1" fmla="*/ 0 h 5937337"/>
              <a:gd name="connsiteX2" fmla="*/ 3483424 w 3483424"/>
              <a:gd name="connsiteY2" fmla="*/ 5937337 h 5937337"/>
              <a:gd name="connsiteX3" fmla="*/ 101397 w 3483424"/>
              <a:gd name="connsiteY3" fmla="*/ 5924811 h 5937337"/>
              <a:gd name="connsiteX4" fmla="*/ 1178635 w 3483424"/>
              <a:gd name="connsiteY4" fmla="*/ 4321480 h 5937337"/>
              <a:gd name="connsiteX5" fmla="*/ 965693 w 3483424"/>
              <a:gd name="connsiteY5" fmla="*/ 1716066 h 5937337"/>
              <a:gd name="connsiteX6" fmla="*/ 1829989 w 3483424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77238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71606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828800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64296 w 3382027"/>
              <a:gd name="connsiteY5" fmla="*/ 1828800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3382027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39244 w 3382027"/>
              <a:gd name="connsiteY5" fmla="*/ 196658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1753644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39244 w 3382027"/>
              <a:gd name="connsiteY5" fmla="*/ 1966586 h 5937337"/>
              <a:gd name="connsiteX6" fmla="*/ 1728592 w 3382027"/>
              <a:gd name="connsiteY6" fmla="*/ 0 h 5937337"/>
              <a:gd name="connsiteX0" fmla="*/ 1728592 w 3382027"/>
              <a:gd name="connsiteY0" fmla="*/ 0 h 5937337"/>
              <a:gd name="connsiteX1" fmla="*/ 3382027 w 3382027"/>
              <a:gd name="connsiteY1" fmla="*/ 0 h 5937337"/>
              <a:gd name="connsiteX2" fmla="*/ 1590806 w 3382027"/>
              <a:gd name="connsiteY2" fmla="*/ 5937337 h 5937337"/>
              <a:gd name="connsiteX3" fmla="*/ 0 w 3382027"/>
              <a:gd name="connsiteY3" fmla="*/ 5924811 h 5937337"/>
              <a:gd name="connsiteX4" fmla="*/ 1027134 w 3382027"/>
              <a:gd name="connsiteY4" fmla="*/ 4321480 h 5937337"/>
              <a:gd name="connsiteX5" fmla="*/ 839244 w 3382027"/>
              <a:gd name="connsiteY5" fmla="*/ 1966586 h 5937337"/>
              <a:gd name="connsiteX6" fmla="*/ 1728592 w 3382027"/>
              <a:gd name="connsiteY6" fmla="*/ 0 h 5937337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1703541 w 3382027"/>
              <a:gd name="connsiteY2" fmla="*/ 5924811 h 5924811"/>
              <a:gd name="connsiteX3" fmla="*/ 0 w 3382027"/>
              <a:gd name="connsiteY3" fmla="*/ 5924811 h 5924811"/>
              <a:gd name="connsiteX4" fmla="*/ 1027134 w 3382027"/>
              <a:gd name="connsiteY4" fmla="*/ 4321480 h 5924811"/>
              <a:gd name="connsiteX5" fmla="*/ 839244 w 3382027"/>
              <a:gd name="connsiteY5" fmla="*/ 1966586 h 5924811"/>
              <a:gd name="connsiteX6" fmla="*/ 1728592 w 3382027"/>
              <a:gd name="connsiteY6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1703541 w 3382027"/>
              <a:gd name="connsiteY2" fmla="*/ 5924811 h 5924811"/>
              <a:gd name="connsiteX3" fmla="*/ 0 w 3382027"/>
              <a:gd name="connsiteY3" fmla="*/ 5924811 h 5924811"/>
              <a:gd name="connsiteX4" fmla="*/ 1027134 w 3382027"/>
              <a:gd name="connsiteY4" fmla="*/ 4321480 h 5924811"/>
              <a:gd name="connsiteX5" fmla="*/ 839244 w 3382027"/>
              <a:gd name="connsiteY5" fmla="*/ 1966586 h 5924811"/>
              <a:gd name="connsiteX6" fmla="*/ 1728592 w 3382027"/>
              <a:gd name="connsiteY6" fmla="*/ 0 h 5924811"/>
              <a:gd name="connsiteX0" fmla="*/ 1728592 w 3396091"/>
              <a:gd name="connsiteY0" fmla="*/ 0 h 5924811"/>
              <a:gd name="connsiteX1" fmla="*/ 3382027 w 3396091"/>
              <a:gd name="connsiteY1" fmla="*/ 0 h 5924811"/>
              <a:gd name="connsiteX2" fmla="*/ 2642992 w 3396091"/>
              <a:gd name="connsiteY2" fmla="*/ 4296427 h 5924811"/>
              <a:gd name="connsiteX3" fmla="*/ 1703541 w 3396091"/>
              <a:gd name="connsiteY3" fmla="*/ 5924811 h 5924811"/>
              <a:gd name="connsiteX4" fmla="*/ 0 w 3396091"/>
              <a:gd name="connsiteY4" fmla="*/ 5924811 h 5924811"/>
              <a:gd name="connsiteX5" fmla="*/ 1027134 w 3396091"/>
              <a:gd name="connsiteY5" fmla="*/ 4321480 h 5924811"/>
              <a:gd name="connsiteX6" fmla="*/ 839244 w 3396091"/>
              <a:gd name="connsiteY6" fmla="*/ 1966586 h 5924811"/>
              <a:gd name="connsiteX7" fmla="*/ 1728592 w 3396091"/>
              <a:gd name="connsiteY7" fmla="*/ 0 h 5924811"/>
              <a:gd name="connsiteX0" fmla="*/ 1728592 w 3417610"/>
              <a:gd name="connsiteY0" fmla="*/ 0 h 5924811"/>
              <a:gd name="connsiteX1" fmla="*/ 3382027 w 3417610"/>
              <a:gd name="connsiteY1" fmla="*/ 0 h 5924811"/>
              <a:gd name="connsiteX2" fmla="*/ 2467627 w 3417610"/>
              <a:gd name="connsiteY2" fmla="*/ 1954060 h 5924811"/>
              <a:gd name="connsiteX3" fmla="*/ 2642992 w 3417610"/>
              <a:gd name="connsiteY3" fmla="*/ 4296427 h 5924811"/>
              <a:gd name="connsiteX4" fmla="*/ 1703541 w 3417610"/>
              <a:gd name="connsiteY4" fmla="*/ 5924811 h 5924811"/>
              <a:gd name="connsiteX5" fmla="*/ 0 w 3417610"/>
              <a:gd name="connsiteY5" fmla="*/ 5924811 h 5924811"/>
              <a:gd name="connsiteX6" fmla="*/ 1027134 w 3417610"/>
              <a:gd name="connsiteY6" fmla="*/ 4321480 h 5924811"/>
              <a:gd name="connsiteX7" fmla="*/ 839244 w 3417610"/>
              <a:gd name="connsiteY7" fmla="*/ 1966586 h 5924811"/>
              <a:gd name="connsiteX8" fmla="*/ 1728592 w 3417610"/>
              <a:gd name="connsiteY8" fmla="*/ 0 h 5924811"/>
              <a:gd name="connsiteX0" fmla="*/ 1728592 w 3413357"/>
              <a:gd name="connsiteY0" fmla="*/ 0 h 5924811"/>
              <a:gd name="connsiteX1" fmla="*/ 3382027 w 3413357"/>
              <a:gd name="connsiteY1" fmla="*/ 0 h 5924811"/>
              <a:gd name="connsiteX2" fmla="*/ 2304789 w 3413357"/>
              <a:gd name="connsiteY2" fmla="*/ 1954060 h 5924811"/>
              <a:gd name="connsiteX3" fmla="*/ 2642992 w 3413357"/>
              <a:gd name="connsiteY3" fmla="*/ 4296427 h 5924811"/>
              <a:gd name="connsiteX4" fmla="*/ 1703541 w 3413357"/>
              <a:gd name="connsiteY4" fmla="*/ 5924811 h 5924811"/>
              <a:gd name="connsiteX5" fmla="*/ 0 w 3413357"/>
              <a:gd name="connsiteY5" fmla="*/ 5924811 h 5924811"/>
              <a:gd name="connsiteX6" fmla="*/ 1027134 w 3413357"/>
              <a:gd name="connsiteY6" fmla="*/ 4321480 h 5924811"/>
              <a:gd name="connsiteX7" fmla="*/ 839244 w 3413357"/>
              <a:gd name="connsiteY7" fmla="*/ 1966586 h 5924811"/>
              <a:gd name="connsiteX8" fmla="*/ 1728592 w 3413357"/>
              <a:gd name="connsiteY8" fmla="*/ 0 h 5924811"/>
              <a:gd name="connsiteX0" fmla="*/ 1728592 w 3417242"/>
              <a:gd name="connsiteY0" fmla="*/ 0 h 5924811"/>
              <a:gd name="connsiteX1" fmla="*/ 3382027 w 3417242"/>
              <a:gd name="connsiteY1" fmla="*/ 0 h 5924811"/>
              <a:gd name="connsiteX2" fmla="*/ 2455101 w 3417242"/>
              <a:gd name="connsiteY2" fmla="*/ 1803748 h 5924811"/>
              <a:gd name="connsiteX3" fmla="*/ 2642992 w 3417242"/>
              <a:gd name="connsiteY3" fmla="*/ 4296427 h 5924811"/>
              <a:gd name="connsiteX4" fmla="*/ 1703541 w 3417242"/>
              <a:gd name="connsiteY4" fmla="*/ 5924811 h 5924811"/>
              <a:gd name="connsiteX5" fmla="*/ 0 w 3417242"/>
              <a:gd name="connsiteY5" fmla="*/ 5924811 h 5924811"/>
              <a:gd name="connsiteX6" fmla="*/ 1027134 w 3417242"/>
              <a:gd name="connsiteY6" fmla="*/ 4321480 h 5924811"/>
              <a:gd name="connsiteX7" fmla="*/ 839244 w 3417242"/>
              <a:gd name="connsiteY7" fmla="*/ 1966586 h 5924811"/>
              <a:gd name="connsiteX8" fmla="*/ 1728592 w 3417242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296427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296427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296427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839244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1027134 w 3382027"/>
              <a:gd name="connsiteY6" fmla="*/ 4321480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1703541 w 3382027"/>
              <a:gd name="connsiteY4" fmla="*/ 5924811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642992 w 3382027"/>
              <a:gd name="connsiteY3" fmla="*/ 4334005 h 5924811"/>
              <a:gd name="connsiteX4" fmla="*/ 2038281 w 3382027"/>
              <a:gd name="connsiteY4" fmla="*/ 5900627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455101 w 3382027"/>
              <a:gd name="connsiteY2" fmla="*/ 1803748 h 5924811"/>
              <a:gd name="connsiteX3" fmla="*/ 2942760 w 3382027"/>
              <a:gd name="connsiteY3" fmla="*/ 4208249 h 5924811"/>
              <a:gd name="connsiteX4" fmla="*/ 2038281 w 3382027"/>
              <a:gd name="connsiteY4" fmla="*/ 5900627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382027"/>
              <a:gd name="connsiteY0" fmla="*/ 0 h 5924811"/>
              <a:gd name="connsiteX1" fmla="*/ 3382027 w 3382027"/>
              <a:gd name="connsiteY1" fmla="*/ 0 h 5924811"/>
              <a:gd name="connsiteX2" fmla="*/ 2654945 w 3382027"/>
              <a:gd name="connsiteY2" fmla="*/ 1794075 h 5924811"/>
              <a:gd name="connsiteX3" fmla="*/ 2942760 w 3382027"/>
              <a:gd name="connsiteY3" fmla="*/ 4208249 h 5924811"/>
              <a:gd name="connsiteX4" fmla="*/ 2038281 w 3382027"/>
              <a:gd name="connsiteY4" fmla="*/ 5900627 h 5924811"/>
              <a:gd name="connsiteX5" fmla="*/ 0 w 3382027"/>
              <a:gd name="connsiteY5" fmla="*/ 5924811 h 5924811"/>
              <a:gd name="connsiteX6" fmla="*/ 952192 w 3382027"/>
              <a:gd name="connsiteY6" fmla="*/ 4316644 h 5924811"/>
              <a:gd name="connsiteX7" fmla="*/ 704349 w 3382027"/>
              <a:gd name="connsiteY7" fmla="*/ 1966586 h 5924811"/>
              <a:gd name="connsiteX8" fmla="*/ 1728592 w 3382027"/>
              <a:gd name="connsiteY8" fmla="*/ 0 h 5924811"/>
              <a:gd name="connsiteX0" fmla="*/ 1728592 w 3551895"/>
              <a:gd name="connsiteY0" fmla="*/ 4837 h 5929648"/>
              <a:gd name="connsiteX1" fmla="*/ 3551895 w 3551895"/>
              <a:gd name="connsiteY1" fmla="*/ 0 h 5929648"/>
              <a:gd name="connsiteX2" fmla="*/ 2654945 w 3551895"/>
              <a:gd name="connsiteY2" fmla="*/ 1798912 h 5929648"/>
              <a:gd name="connsiteX3" fmla="*/ 2942760 w 3551895"/>
              <a:gd name="connsiteY3" fmla="*/ 4213086 h 5929648"/>
              <a:gd name="connsiteX4" fmla="*/ 2038281 w 3551895"/>
              <a:gd name="connsiteY4" fmla="*/ 5905464 h 5929648"/>
              <a:gd name="connsiteX5" fmla="*/ 0 w 3551895"/>
              <a:gd name="connsiteY5" fmla="*/ 5929648 h 5929648"/>
              <a:gd name="connsiteX6" fmla="*/ 952192 w 3551895"/>
              <a:gd name="connsiteY6" fmla="*/ 4321481 h 5929648"/>
              <a:gd name="connsiteX7" fmla="*/ 704349 w 3551895"/>
              <a:gd name="connsiteY7" fmla="*/ 1971423 h 5929648"/>
              <a:gd name="connsiteX8" fmla="*/ 1728592 w 3551895"/>
              <a:gd name="connsiteY8" fmla="*/ 4837 h 5929648"/>
              <a:gd name="connsiteX0" fmla="*/ 1728592 w 3551895"/>
              <a:gd name="connsiteY0" fmla="*/ 4837 h 5929648"/>
              <a:gd name="connsiteX1" fmla="*/ 3551895 w 3551895"/>
              <a:gd name="connsiteY1" fmla="*/ 0 h 5929648"/>
              <a:gd name="connsiteX2" fmla="*/ 2654945 w 3551895"/>
              <a:gd name="connsiteY2" fmla="*/ 1798912 h 5929648"/>
              <a:gd name="connsiteX3" fmla="*/ 2942760 w 3551895"/>
              <a:gd name="connsiteY3" fmla="*/ 4213086 h 5929648"/>
              <a:gd name="connsiteX4" fmla="*/ 2048273 w 3551895"/>
              <a:gd name="connsiteY4" fmla="*/ 5915137 h 5929648"/>
              <a:gd name="connsiteX5" fmla="*/ 0 w 3551895"/>
              <a:gd name="connsiteY5" fmla="*/ 5929648 h 5929648"/>
              <a:gd name="connsiteX6" fmla="*/ 952192 w 3551895"/>
              <a:gd name="connsiteY6" fmla="*/ 4321481 h 5929648"/>
              <a:gd name="connsiteX7" fmla="*/ 704349 w 3551895"/>
              <a:gd name="connsiteY7" fmla="*/ 1971423 h 5929648"/>
              <a:gd name="connsiteX8" fmla="*/ 1728592 w 3551895"/>
              <a:gd name="connsiteY8" fmla="*/ 4837 h 5929648"/>
              <a:gd name="connsiteX0" fmla="*/ 1703612 w 3526915"/>
              <a:gd name="connsiteY0" fmla="*/ 4837 h 5915137"/>
              <a:gd name="connsiteX1" fmla="*/ 3526915 w 3526915"/>
              <a:gd name="connsiteY1" fmla="*/ 0 h 5915137"/>
              <a:gd name="connsiteX2" fmla="*/ 2629965 w 3526915"/>
              <a:gd name="connsiteY2" fmla="*/ 1798912 h 5915137"/>
              <a:gd name="connsiteX3" fmla="*/ 2917780 w 3526915"/>
              <a:gd name="connsiteY3" fmla="*/ 4213086 h 5915137"/>
              <a:gd name="connsiteX4" fmla="*/ 2023293 w 3526915"/>
              <a:gd name="connsiteY4" fmla="*/ 5915137 h 5915137"/>
              <a:gd name="connsiteX5" fmla="*/ 0 w 3526915"/>
              <a:gd name="connsiteY5" fmla="*/ 5905464 h 5915137"/>
              <a:gd name="connsiteX6" fmla="*/ 927212 w 3526915"/>
              <a:gd name="connsiteY6" fmla="*/ 4321481 h 5915137"/>
              <a:gd name="connsiteX7" fmla="*/ 679369 w 3526915"/>
              <a:gd name="connsiteY7" fmla="*/ 1971423 h 5915137"/>
              <a:gd name="connsiteX8" fmla="*/ 1703612 w 3526915"/>
              <a:gd name="connsiteY8" fmla="*/ 4837 h 5915137"/>
              <a:gd name="connsiteX0" fmla="*/ 1703612 w 3526915"/>
              <a:gd name="connsiteY0" fmla="*/ 4837 h 5915137"/>
              <a:gd name="connsiteX1" fmla="*/ 3526915 w 3526915"/>
              <a:gd name="connsiteY1" fmla="*/ 0 h 5915137"/>
              <a:gd name="connsiteX2" fmla="*/ 2629965 w 3526915"/>
              <a:gd name="connsiteY2" fmla="*/ 1798912 h 5915137"/>
              <a:gd name="connsiteX3" fmla="*/ 2917780 w 3526915"/>
              <a:gd name="connsiteY3" fmla="*/ 4213086 h 5915137"/>
              <a:gd name="connsiteX4" fmla="*/ 2023293 w 3526915"/>
              <a:gd name="connsiteY4" fmla="*/ 5915137 h 5915137"/>
              <a:gd name="connsiteX5" fmla="*/ 0 w 3526915"/>
              <a:gd name="connsiteY5" fmla="*/ 5905464 h 5915137"/>
              <a:gd name="connsiteX6" fmla="*/ 927212 w 3526915"/>
              <a:gd name="connsiteY6" fmla="*/ 4321481 h 5915137"/>
              <a:gd name="connsiteX7" fmla="*/ 679369 w 3526915"/>
              <a:gd name="connsiteY7" fmla="*/ 1971423 h 5915137"/>
              <a:gd name="connsiteX8" fmla="*/ 1703612 w 3526915"/>
              <a:gd name="connsiteY8" fmla="*/ 4837 h 5915137"/>
              <a:gd name="connsiteX0" fmla="*/ 1703612 w 3526915"/>
              <a:gd name="connsiteY0" fmla="*/ 4837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05464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703612 w 3526915"/>
              <a:gd name="connsiteY8" fmla="*/ 4837 h 5919975"/>
              <a:gd name="connsiteX0" fmla="*/ 1703612 w 3526915"/>
              <a:gd name="connsiteY0" fmla="*/ 4837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703612 w 3526915"/>
              <a:gd name="connsiteY8" fmla="*/ 4837 h 5919975"/>
              <a:gd name="connsiteX0" fmla="*/ 1613682 w 3526915"/>
              <a:gd name="connsiteY0" fmla="*/ 9674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613682 w 3526915"/>
              <a:gd name="connsiteY8" fmla="*/ 9674 h 5919975"/>
              <a:gd name="connsiteX0" fmla="*/ 1613682 w 3526915"/>
              <a:gd name="connsiteY0" fmla="*/ 9674 h 5919975"/>
              <a:gd name="connsiteX1" fmla="*/ 3526915 w 3526915"/>
              <a:gd name="connsiteY1" fmla="*/ 0 h 5919975"/>
              <a:gd name="connsiteX2" fmla="*/ 2629965 w 3526915"/>
              <a:gd name="connsiteY2" fmla="*/ 1798912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613682 w 3526915"/>
              <a:gd name="connsiteY8" fmla="*/ 9674 h 5919975"/>
              <a:gd name="connsiteX0" fmla="*/ 1613682 w 3526915"/>
              <a:gd name="connsiteY0" fmla="*/ 9674 h 5919975"/>
              <a:gd name="connsiteX1" fmla="*/ 3526915 w 3526915"/>
              <a:gd name="connsiteY1" fmla="*/ 0 h 5919975"/>
              <a:gd name="connsiteX2" fmla="*/ 2704907 w 3526915"/>
              <a:gd name="connsiteY2" fmla="*/ 1789238 h 5919975"/>
              <a:gd name="connsiteX3" fmla="*/ 2917780 w 3526915"/>
              <a:gd name="connsiteY3" fmla="*/ 4213086 h 5919975"/>
              <a:gd name="connsiteX4" fmla="*/ 2023293 w 3526915"/>
              <a:gd name="connsiteY4" fmla="*/ 5919975 h 5919975"/>
              <a:gd name="connsiteX5" fmla="*/ 0 w 3526915"/>
              <a:gd name="connsiteY5" fmla="*/ 5919975 h 5919975"/>
              <a:gd name="connsiteX6" fmla="*/ 927212 w 3526915"/>
              <a:gd name="connsiteY6" fmla="*/ 4321481 h 5919975"/>
              <a:gd name="connsiteX7" fmla="*/ 679369 w 3526915"/>
              <a:gd name="connsiteY7" fmla="*/ 1971423 h 5919975"/>
              <a:gd name="connsiteX8" fmla="*/ 1613682 w 3526915"/>
              <a:gd name="connsiteY8" fmla="*/ 9674 h 5919975"/>
              <a:gd name="connsiteX0" fmla="*/ 1613682 w 3561888"/>
              <a:gd name="connsiteY0" fmla="*/ 0 h 5910301"/>
              <a:gd name="connsiteX1" fmla="*/ 3561888 w 3561888"/>
              <a:gd name="connsiteY1" fmla="*/ 29020 h 5910301"/>
              <a:gd name="connsiteX2" fmla="*/ 2704907 w 3561888"/>
              <a:gd name="connsiteY2" fmla="*/ 1779564 h 5910301"/>
              <a:gd name="connsiteX3" fmla="*/ 2917780 w 3561888"/>
              <a:gd name="connsiteY3" fmla="*/ 4203412 h 5910301"/>
              <a:gd name="connsiteX4" fmla="*/ 2023293 w 3561888"/>
              <a:gd name="connsiteY4" fmla="*/ 5910301 h 5910301"/>
              <a:gd name="connsiteX5" fmla="*/ 0 w 3561888"/>
              <a:gd name="connsiteY5" fmla="*/ 5910301 h 5910301"/>
              <a:gd name="connsiteX6" fmla="*/ 927212 w 3561888"/>
              <a:gd name="connsiteY6" fmla="*/ 4311807 h 5910301"/>
              <a:gd name="connsiteX7" fmla="*/ 679369 w 3561888"/>
              <a:gd name="connsiteY7" fmla="*/ 1961749 h 5910301"/>
              <a:gd name="connsiteX8" fmla="*/ 1613682 w 3561888"/>
              <a:gd name="connsiteY8" fmla="*/ 0 h 5910301"/>
              <a:gd name="connsiteX0" fmla="*/ 1613682 w 3556891"/>
              <a:gd name="connsiteY0" fmla="*/ 0 h 5910301"/>
              <a:gd name="connsiteX1" fmla="*/ 3556891 w 3556891"/>
              <a:gd name="connsiteY1" fmla="*/ 4837 h 5910301"/>
              <a:gd name="connsiteX2" fmla="*/ 2704907 w 3556891"/>
              <a:gd name="connsiteY2" fmla="*/ 1779564 h 5910301"/>
              <a:gd name="connsiteX3" fmla="*/ 2917780 w 3556891"/>
              <a:gd name="connsiteY3" fmla="*/ 4203412 h 5910301"/>
              <a:gd name="connsiteX4" fmla="*/ 2023293 w 3556891"/>
              <a:gd name="connsiteY4" fmla="*/ 5910301 h 5910301"/>
              <a:gd name="connsiteX5" fmla="*/ 0 w 3556891"/>
              <a:gd name="connsiteY5" fmla="*/ 5910301 h 5910301"/>
              <a:gd name="connsiteX6" fmla="*/ 927212 w 3556891"/>
              <a:gd name="connsiteY6" fmla="*/ 4311807 h 5910301"/>
              <a:gd name="connsiteX7" fmla="*/ 679369 w 3556891"/>
              <a:gd name="connsiteY7" fmla="*/ 1961749 h 5910301"/>
              <a:gd name="connsiteX8" fmla="*/ 1613682 w 3556891"/>
              <a:gd name="connsiteY8" fmla="*/ 0 h 5910301"/>
              <a:gd name="connsiteX0" fmla="*/ 1803534 w 3556891"/>
              <a:gd name="connsiteY0" fmla="*/ 0 h 5910301"/>
              <a:gd name="connsiteX1" fmla="*/ 3556891 w 3556891"/>
              <a:gd name="connsiteY1" fmla="*/ 4837 h 5910301"/>
              <a:gd name="connsiteX2" fmla="*/ 2704907 w 3556891"/>
              <a:gd name="connsiteY2" fmla="*/ 1779564 h 5910301"/>
              <a:gd name="connsiteX3" fmla="*/ 2917780 w 3556891"/>
              <a:gd name="connsiteY3" fmla="*/ 4203412 h 5910301"/>
              <a:gd name="connsiteX4" fmla="*/ 2023293 w 3556891"/>
              <a:gd name="connsiteY4" fmla="*/ 5910301 h 5910301"/>
              <a:gd name="connsiteX5" fmla="*/ 0 w 3556891"/>
              <a:gd name="connsiteY5" fmla="*/ 5910301 h 5910301"/>
              <a:gd name="connsiteX6" fmla="*/ 927212 w 3556891"/>
              <a:gd name="connsiteY6" fmla="*/ 4311807 h 5910301"/>
              <a:gd name="connsiteX7" fmla="*/ 679369 w 3556891"/>
              <a:gd name="connsiteY7" fmla="*/ 1961749 h 5910301"/>
              <a:gd name="connsiteX8" fmla="*/ 1803534 w 3556891"/>
              <a:gd name="connsiteY8" fmla="*/ 0 h 5910301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27212 w 3556891"/>
              <a:gd name="connsiteY6" fmla="*/ 4316644 h 5915138"/>
              <a:gd name="connsiteX7" fmla="*/ 679369 w 3556891"/>
              <a:gd name="connsiteY7" fmla="*/ 1966586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27212 w 3556891"/>
              <a:gd name="connsiteY6" fmla="*/ 4316644 h 5915138"/>
              <a:gd name="connsiteX7" fmla="*/ 824256 w 3556891"/>
              <a:gd name="connsiteY7" fmla="*/ 1947239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27212 w 3556891"/>
              <a:gd name="connsiteY6" fmla="*/ 4316644 h 5915138"/>
              <a:gd name="connsiteX7" fmla="*/ 684365 w 3556891"/>
              <a:gd name="connsiteY7" fmla="*/ 1903708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1057111 w 3556891"/>
              <a:gd name="connsiteY6" fmla="*/ 4316644 h 5915138"/>
              <a:gd name="connsiteX7" fmla="*/ 684365 w 3556891"/>
              <a:gd name="connsiteY7" fmla="*/ 1903708 h 5915138"/>
              <a:gd name="connsiteX8" fmla="*/ 1633665 w 3556891"/>
              <a:gd name="connsiteY8" fmla="*/ 0 h 5915138"/>
              <a:gd name="connsiteX0" fmla="*/ 1633665 w 3556891"/>
              <a:gd name="connsiteY0" fmla="*/ 0 h 5915138"/>
              <a:gd name="connsiteX1" fmla="*/ 3556891 w 3556891"/>
              <a:gd name="connsiteY1" fmla="*/ 9674 h 5915138"/>
              <a:gd name="connsiteX2" fmla="*/ 2704907 w 3556891"/>
              <a:gd name="connsiteY2" fmla="*/ 1784401 h 5915138"/>
              <a:gd name="connsiteX3" fmla="*/ 2917780 w 3556891"/>
              <a:gd name="connsiteY3" fmla="*/ 4208249 h 5915138"/>
              <a:gd name="connsiteX4" fmla="*/ 2023293 w 3556891"/>
              <a:gd name="connsiteY4" fmla="*/ 5915138 h 5915138"/>
              <a:gd name="connsiteX5" fmla="*/ 0 w 3556891"/>
              <a:gd name="connsiteY5" fmla="*/ 5915138 h 5915138"/>
              <a:gd name="connsiteX6" fmla="*/ 967181 w 3556891"/>
              <a:gd name="connsiteY6" fmla="*/ 4316644 h 5915138"/>
              <a:gd name="connsiteX7" fmla="*/ 684365 w 3556891"/>
              <a:gd name="connsiteY7" fmla="*/ 1903708 h 5915138"/>
              <a:gd name="connsiteX8" fmla="*/ 1633665 w 3556891"/>
              <a:gd name="connsiteY8" fmla="*/ 0 h 5915138"/>
              <a:gd name="connsiteX0" fmla="*/ 1428825 w 3352051"/>
              <a:gd name="connsiteY0" fmla="*/ 0 h 5915138"/>
              <a:gd name="connsiteX1" fmla="*/ 3352051 w 3352051"/>
              <a:gd name="connsiteY1" fmla="*/ 9674 h 5915138"/>
              <a:gd name="connsiteX2" fmla="*/ 2500067 w 3352051"/>
              <a:gd name="connsiteY2" fmla="*/ 1784401 h 5915138"/>
              <a:gd name="connsiteX3" fmla="*/ 2712940 w 3352051"/>
              <a:gd name="connsiteY3" fmla="*/ 4208249 h 5915138"/>
              <a:gd name="connsiteX4" fmla="*/ 1818453 w 3352051"/>
              <a:gd name="connsiteY4" fmla="*/ 5915138 h 5915138"/>
              <a:gd name="connsiteX5" fmla="*/ 0 w 3352051"/>
              <a:gd name="connsiteY5" fmla="*/ 5915138 h 5915138"/>
              <a:gd name="connsiteX6" fmla="*/ 762341 w 3352051"/>
              <a:gd name="connsiteY6" fmla="*/ 4316644 h 5915138"/>
              <a:gd name="connsiteX7" fmla="*/ 479525 w 3352051"/>
              <a:gd name="connsiteY7" fmla="*/ 1903708 h 5915138"/>
              <a:gd name="connsiteX8" fmla="*/ 1428825 w 3352051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9674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609424 w 3481950"/>
              <a:gd name="connsiteY7" fmla="*/ 1903708 h 5915138"/>
              <a:gd name="connsiteX8" fmla="*/ 1558724 w 3481950"/>
              <a:gd name="connsiteY8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2629966 w 3481950"/>
              <a:gd name="connsiteY2" fmla="*/ 1784401 h 5915138"/>
              <a:gd name="connsiteX3" fmla="*/ 2842839 w 3481950"/>
              <a:gd name="connsiteY3" fmla="*/ 4208249 h 5915138"/>
              <a:gd name="connsiteX4" fmla="*/ 1948352 w 3481950"/>
              <a:gd name="connsiteY4" fmla="*/ 5915138 h 5915138"/>
              <a:gd name="connsiteX5" fmla="*/ 0 w 3481950"/>
              <a:gd name="connsiteY5" fmla="*/ 5915138 h 5915138"/>
              <a:gd name="connsiteX6" fmla="*/ 892240 w 3481950"/>
              <a:gd name="connsiteY6" fmla="*/ 4316644 h 5915138"/>
              <a:gd name="connsiteX7" fmla="*/ 1558724 w 3481950"/>
              <a:gd name="connsiteY7" fmla="*/ 0 h 5915138"/>
              <a:gd name="connsiteX0" fmla="*/ 1558724 w 3527386"/>
              <a:gd name="connsiteY0" fmla="*/ 0 h 5915138"/>
              <a:gd name="connsiteX1" fmla="*/ 3481950 w 3527386"/>
              <a:gd name="connsiteY1" fmla="*/ 4837 h 5915138"/>
              <a:gd name="connsiteX2" fmla="*/ 2842839 w 3527386"/>
              <a:gd name="connsiteY2" fmla="*/ 4208249 h 5915138"/>
              <a:gd name="connsiteX3" fmla="*/ 1948352 w 3527386"/>
              <a:gd name="connsiteY3" fmla="*/ 5915138 h 5915138"/>
              <a:gd name="connsiteX4" fmla="*/ 0 w 3527386"/>
              <a:gd name="connsiteY4" fmla="*/ 5915138 h 5915138"/>
              <a:gd name="connsiteX5" fmla="*/ 892240 w 3527386"/>
              <a:gd name="connsiteY5" fmla="*/ 4316644 h 5915138"/>
              <a:gd name="connsiteX6" fmla="*/ 1558724 w 3527386"/>
              <a:gd name="connsiteY6" fmla="*/ 0 h 5915138"/>
              <a:gd name="connsiteX0" fmla="*/ 1561618 w 3530280"/>
              <a:gd name="connsiteY0" fmla="*/ 0 h 5915138"/>
              <a:gd name="connsiteX1" fmla="*/ 3484844 w 3530280"/>
              <a:gd name="connsiteY1" fmla="*/ 4837 h 5915138"/>
              <a:gd name="connsiteX2" fmla="*/ 2845733 w 3530280"/>
              <a:gd name="connsiteY2" fmla="*/ 4208249 h 5915138"/>
              <a:gd name="connsiteX3" fmla="*/ 1951246 w 3530280"/>
              <a:gd name="connsiteY3" fmla="*/ 5915138 h 5915138"/>
              <a:gd name="connsiteX4" fmla="*/ 2894 w 3530280"/>
              <a:gd name="connsiteY4" fmla="*/ 5915138 h 5915138"/>
              <a:gd name="connsiteX5" fmla="*/ 1561618 w 3530280"/>
              <a:gd name="connsiteY5" fmla="*/ 0 h 5915138"/>
              <a:gd name="connsiteX0" fmla="*/ 1561618 w 3487806"/>
              <a:gd name="connsiteY0" fmla="*/ 0 h 5915138"/>
              <a:gd name="connsiteX1" fmla="*/ 3484844 w 3487806"/>
              <a:gd name="connsiteY1" fmla="*/ 4837 h 5915138"/>
              <a:gd name="connsiteX2" fmla="*/ 1951246 w 3487806"/>
              <a:gd name="connsiteY2" fmla="*/ 5915138 h 5915138"/>
              <a:gd name="connsiteX3" fmla="*/ 2894 w 3487806"/>
              <a:gd name="connsiteY3" fmla="*/ 5915138 h 5915138"/>
              <a:gd name="connsiteX4" fmla="*/ 1561618 w 3487806"/>
              <a:gd name="connsiteY4" fmla="*/ 0 h 5915138"/>
              <a:gd name="connsiteX0" fmla="*/ 1558724 w 3484912"/>
              <a:gd name="connsiteY0" fmla="*/ 0 h 5915138"/>
              <a:gd name="connsiteX1" fmla="*/ 3481950 w 3484912"/>
              <a:gd name="connsiteY1" fmla="*/ 4837 h 5915138"/>
              <a:gd name="connsiteX2" fmla="*/ 1948352 w 3484912"/>
              <a:gd name="connsiteY2" fmla="*/ 5915138 h 5915138"/>
              <a:gd name="connsiteX3" fmla="*/ 0 w 3484912"/>
              <a:gd name="connsiteY3" fmla="*/ 5915138 h 5915138"/>
              <a:gd name="connsiteX4" fmla="*/ 1558724 w 3484912"/>
              <a:gd name="connsiteY4" fmla="*/ 0 h 5915138"/>
              <a:gd name="connsiteX0" fmla="*/ 1558724 w 3484912"/>
              <a:gd name="connsiteY0" fmla="*/ 0 h 5915138"/>
              <a:gd name="connsiteX1" fmla="*/ 3481950 w 3484912"/>
              <a:gd name="connsiteY1" fmla="*/ 4837 h 5915138"/>
              <a:gd name="connsiteX2" fmla="*/ 1948352 w 3484912"/>
              <a:gd name="connsiteY2" fmla="*/ 5915138 h 5915138"/>
              <a:gd name="connsiteX3" fmla="*/ 0 w 3484912"/>
              <a:gd name="connsiteY3" fmla="*/ 5915138 h 5915138"/>
              <a:gd name="connsiteX4" fmla="*/ 1558724 w 3484912"/>
              <a:gd name="connsiteY4" fmla="*/ 0 h 5915138"/>
              <a:gd name="connsiteX0" fmla="*/ 1558724 w 3491582"/>
              <a:gd name="connsiteY0" fmla="*/ 0 h 5915138"/>
              <a:gd name="connsiteX1" fmla="*/ 3481950 w 3491582"/>
              <a:gd name="connsiteY1" fmla="*/ 4837 h 5915138"/>
              <a:gd name="connsiteX2" fmla="*/ 1948352 w 3491582"/>
              <a:gd name="connsiteY2" fmla="*/ 5915138 h 5915138"/>
              <a:gd name="connsiteX3" fmla="*/ 0 w 3491582"/>
              <a:gd name="connsiteY3" fmla="*/ 5915138 h 5915138"/>
              <a:gd name="connsiteX4" fmla="*/ 1558724 w 3491582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481950"/>
              <a:gd name="connsiteY0" fmla="*/ 0 h 5915138"/>
              <a:gd name="connsiteX1" fmla="*/ 3481950 w 3481950"/>
              <a:gd name="connsiteY1" fmla="*/ 4837 h 5915138"/>
              <a:gd name="connsiteX2" fmla="*/ 1948352 w 3481950"/>
              <a:gd name="connsiteY2" fmla="*/ 5915138 h 5915138"/>
              <a:gd name="connsiteX3" fmla="*/ 0 w 3481950"/>
              <a:gd name="connsiteY3" fmla="*/ 5915138 h 5915138"/>
              <a:gd name="connsiteX4" fmla="*/ 1558724 w 3481950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1948352 w 3537766"/>
              <a:gd name="connsiteY2" fmla="*/ 5915138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2014315 w 3537766"/>
              <a:gd name="connsiteY2" fmla="*/ 5905574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2014315 w 3537766"/>
              <a:gd name="connsiteY2" fmla="*/ 5905574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58724 w 3537766"/>
              <a:gd name="connsiteY0" fmla="*/ 0 h 5915138"/>
              <a:gd name="connsiteX1" fmla="*/ 3537766 w 3537766"/>
              <a:gd name="connsiteY1" fmla="*/ 54 h 5915138"/>
              <a:gd name="connsiteX2" fmla="*/ 2014315 w 3537766"/>
              <a:gd name="connsiteY2" fmla="*/ 5905574 h 5915138"/>
              <a:gd name="connsiteX3" fmla="*/ 0 w 3537766"/>
              <a:gd name="connsiteY3" fmla="*/ 5915138 h 5915138"/>
              <a:gd name="connsiteX4" fmla="*/ 1558724 w 353776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49835 w 3573286"/>
              <a:gd name="connsiteY2" fmla="*/ 5905574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49835 w 3573286"/>
              <a:gd name="connsiteY2" fmla="*/ 5905574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  <a:gd name="connsiteX0" fmla="*/ 1594244 w 3573286"/>
              <a:gd name="connsiteY0" fmla="*/ 0 h 5915138"/>
              <a:gd name="connsiteX1" fmla="*/ 3573286 w 3573286"/>
              <a:gd name="connsiteY1" fmla="*/ 54 h 5915138"/>
              <a:gd name="connsiteX2" fmla="*/ 2039687 w 3573286"/>
              <a:gd name="connsiteY2" fmla="*/ 5915138 h 5915138"/>
              <a:gd name="connsiteX3" fmla="*/ 0 w 3573286"/>
              <a:gd name="connsiteY3" fmla="*/ 5915138 h 5915138"/>
              <a:gd name="connsiteX4" fmla="*/ 1594244 w 3573286"/>
              <a:gd name="connsiteY4" fmla="*/ 0 h 591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3286" h="5915138">
                <a:moveTo>
                  <a:pt x="1594244" y="0"/>
                </a:moveTo>
                <a:lnTo>
                  <a:pt x="3573286" y="54"/>
                </a:lnTo>
                <a:cubicBezTo>
                  <a:pt x="1319962" y="2530357"/>
                  <a:pt x="4156428" y="3449273"/>
                  <a:pt x="2039687" y="5915138"/>
                </a:cubicBezTo>
                <a:lnTo>
                  <a:pt x="0" y="5915138"/>
                </a:lnTo>
                <a:cubicBezTo>
                  <a:pt x="2305203" y="3296610"/>
                  <a:pt x="-588676" y="2701962"/>
                  <a:pt x="1594244" y="0"/>
                </a:cubicBezTo>
                <a:close/>
              </a:path>
            </a:pathLst>
          </a:custGeom>
          <a:solidFill>
            <a:srgbClr val="008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74BDC7-2475-452B-92F2-548206255E6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81120" y="6171367"/>
            <a:ext cx="3096798" cy="461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380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3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25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7725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7725"/>
          </a:xfrm>
        </p:spPr>
        <p:txBody>
          <a:bodyPr/>
          <a:lstStyle>
            <a:lvl1pPr>
              <a:defRPr>
                <a:solidFill>
                  <a:srgbClr val="0088CE"/>
                </a:solidFill>
              </a:defRPr>
            </a:lvl1pPr>
            <a:lvl2pPr>
              <a:defRPr>
                <a:solidFill>
                  <a:srgbClr val="0088CE"/>
                </a:solidFill>
              </a:defRPr>
            </a:lvl2pPr>
            <a:lvl3pPr>
              <a:defRPr>
                <a:solidFill>
                  <a:srgbClr val="0088CE"/>
                </a:solidFill>
              </a:defRPr>
            </a:lvl3pPr>
            <a:lvl4pPr>
              <a:defRPr>
                <a:solidFill>
                  <a:srgbClr val="0088CE"/>
                </a:solidFill>
              </a:defRPr>
            </a:lvl4pPr>
            <a:lvl5pPr>
              <a:defRPr>
                <a:solidFill>
                  <a:srgbClr val="0088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6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7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4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Relationship Id="rId22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68434" y="6356350"/>
            <a:ext cx="855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88C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B346D6-B0F2-48A4-B9F5-82E64496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5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  <p:sldLayoutId id="2147483779" r:id="rId18"/>
    <p:sldLayoutId id="2147483679" r:id="rId19"/>
    <p:sldLayoutId id="2147483680" r:id="rId20"/>
    <p:sldLayoutId id="2147483681" r:id="rId21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88C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5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5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5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5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5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" y="0"/>
            <a:ext cx="1218378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68434" y="6356350"/>
            <a:ext cx="855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88C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B346D6-B0F2-48A4-B9F5-82E64496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5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  <p:sldLayoutId id="2147483701" r:id="rId19"/>
    <p:sldLayoutId id="2147483702" r:id="rId20"/>
    <p:sldLayoutId id="2147483703" r:id="rId21"/>
    <p:sldLayoutId id="2147483760" r:id="rId22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88C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5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5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5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5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5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4"/>
          <a:stretch/>
        </p:blipFill>
        <p:spPr>
          <a:xfrm>
            <a:off x="0" y="-2"/>
            <a:ext cx="12192000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2012" y="365125"/>
            <a:ext cx="109459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012" y="1690785"/>
            <a:ext cx="1094590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10800" y="6042123"/>
            <a:ext cx="1972980" cy="679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D841CE7-6640-4167-9C46-DDF778AF4AE5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8481120" y="6171367"/>
            <a:ext cx="3096798" cy="461750"/>
          </a:xfrm>
          <a:prstGeom prst="rect">
            <a:avLst/>
          </a:prstGeom>
        </p:spPr>
      </p:pic>
      <p:sp>
        <p:nvSpPr>
          <p:cNvPr id="4" name="MSIPCMContentMarking" descr="{&quot;HashCode&quot;:1501431128,&quot;Placement&quot;:&quot;Footer&quot;,&quot;Top&quot;:516.65155,&quot;Left&quot;:0.0,&quot;SlideWidth&quot;:960,&quot;SlideHeight&quot;:540}">
            <a:extLst>
              <a:ext uri="{FF2B5EF4-FFF2-40B4-BE49-F238E27FC236}">
                <a16:creationId xmlns:a16="http://schemas.microsoft.com/office/drawing/2014/main" id="{B307B21D-8EF8-8C97-62FA-B58C26495CA1}"/>
              </a:ext>
            </a:extLst>
          </p:cNvPr>
          <p:cNvSpPr txBox="1"/>
          <p:nvPr userDrawn="1"/>
        </p:nvSpPr>
        <p:spPr>
          <a:xfrm>
            <a:off x="0" y="6561475"/>
            <a:ext cx="1840667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FF0000"/>
                </a:solidFill>
                <a:latin typeface="Calibri" panose="020F0502020204030204" pitchFamily="34" charset="0"/>
              </a:rPr>
              <a:t>[ Triple-S - Confidential ]</a:t>
            </a:r>
          </a:p>
        </p:txBody>
      </p:sp>
    </p:spTree>
    <p:custDataLst>
      <p:tags r:id="rId20"/>
    </p:custDataLst>
    <p:extLst>
      <p:ext uri="{BB962C8B-B14F-4D97-AF65-F5344CB8AC3E}">
        <p14:creationId xmlns:p14="http://schemas.microsoft.com/office/powerpoint/2010/main" val="64162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0088CE"/>
          </a:solidFill>
          <a:latin typeface="Open Sans" panose="020B0606030504020204" pitchFamily="34" charset="0"/>
          <a:ea typeface="+mj-ea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257A"/>
          </a:solidFill>
          <a:latin typeface="Open Sans" panose="020B0606030504020204" pitchFamily="34" charset="0"/>
          <a:ea typeface="+mn-ea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57A"/>
          </a:solidFill>
          <a:latin typeface="Open Sans" panose="020B0606030504020204" pitchFamily="34" charset="0"/>
          <a:ea typeface="+mn-ea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57A"/>
          </a:solidFill>
          <a:latin typeface="Open Sans" panose="020B0606030504020204" pitchFamily="34" charset="0"/>
          <a:ea typeface="+mn-ea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57A"/>
          </a:solidFill>
          <a:latin typeface="Open Sans" panose="020B0606030504020204" pitchFamily="34" charset="0"/>
          <a:ea typeface="+mn-ea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57A"/>
          </a:solidFill>
          <a:latin typeface="Open Sans" panose="020B0606030504020204" pitchFamily="34" charset="0"/>
          <a:ea typeface="+mn-ea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98525647-DECE-2571-61F6-EEA187CB80CD}"/>
              </a:ext>
            </a:extLst>
          </p:cNvPr>
          <p:cNvSpPr txBox="1">
            <a:spLocks/>
          </p:cNvSpPr>
          <p:nvPr/>
        </p:nvSpPr>
        <p:spPr>
          <a:xfrm>
            <a:off x="4483223" y="2766218"/>
            <a:ext cx="73240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88CE"/>
                </a:solidFill>
                <a:latin typeface="Open Sans" panose="020B0606030504020204" pitchFamily="34" charset="0"/>
                <a:ea typeface="+mj-ea"/>
                <a:cs typeface="Open Sans" panose="020B0606030504020204" pitchFamily="34" charset="0"/>
              </a:defRPr>
            </a:lvl1pPr>
          </a:lstStyle>
          <a:p>
            <a:pPr algn="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0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ELA 2024-Medigap</a:t>
            </a:r>
            <a:endParaRPr lang="en-US">
              <a:solidFill>
                <a:schemeClr val="bg1"/>
              </a:solidFill>
              <a:ea typeface="Open Sans"/>
            </a:endParaRPr>
          </a:p>
          <a:p>
            <a:pPr algn="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A11688B-0A27-4E86-8D55-76F71ADF2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A868B-654E-447C-8D9C-0F9328308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E43F5E5-7E34-4029-B18F-CAED02086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9931FA-11DF-4781-8AAD-FEE88674F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40F88E6C-5782-452A-8C4F-9D2C2EAC8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3" cy="314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45C4A-9787-A6BB-7B0A-BC12DBD66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365125"/>
            <a:ext cx="1109027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800">
                <a:latin typeface="+mn-lt"/>
                <a:cs typeface="+mn-cs"/>
              </a:rPr>
              <a:t>ELA (Care Plus Medigap)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44D337-4D9F-40A8-BA84-C0BFA7A8A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478D1D-B50E-41C8-8A55-36A53D449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4076698" cy="464399"/>
          </a:xfrm>
          <a:prstGeom prst="rect">
            <a:avLst/>
          </a:prstGeom>
          <a:gradFill>
            <a:gsLst>
              <a:gs pos="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108496-48BE-C337-6ABD-85B3206DCFE9}"/>
              </a:ext>
            </a:extLst>
          </p:cNvPr>
          <p:cNvSpPr>
            <a:spLocks/>
          </p:cNvSpPr>
          <p:nvPr/>
        </p:nvSpPr>
        <p:spPr>
          <a:xfrm>
            <a:off x="5383763" y="1987420"/>
            <a:ext cx="5207943" cy="362230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5750" indent="-285750" defTabSz="570677">
              <a:lnSpc>
                <a:spcPct val="90000"/>
              </a:lnSpc>
              <a:spcAft>
                <a:spcPts val="474"/>
              </a:spcAft>
              <a:buFont typeface="Wingdings" panose="05000000000000000000" pitchFamily="2" charset="2"/>
              <a:buChar char="§"/>
            </a:pPr>
            <a:r>
              <a:rPr lang="es-ES" sz="1700" err="1">
                <a:solidFill>
                  <a:srgbClr val="00257A"/>
                </a:solidFill>
                <a:ea typeface="+mj-ea"/>
              </a:rPr>
              <a:t>Medigap</a:t>
            </a:r>
            <a:r>
              <a:rPr lang="es-ES" sz="1700">
                <a:solidFill>
                  <a:srgbClr val="00257A"/>
                </a:solidFill>
                <a:ea typeface="+mj-ea"/>
              </a:rPr>
              <a:t> es un seguro médico privado que complementa al Medicare Original</a:t>
            </a:r>
            <a:endParaRPr lang="en-US" sz="1700">
              <a:solidFill>
                <a:srgbClr val="00257A"/>
              </a:solidFill>
              <a:ea typeface="+mj-ea"/>
            </a:endParaRPr>
          </a:p>
          <a:p>
            <a:pPr marL="285750" indent="-285750" defTabSz="570677">
              <a:lnSpc>
                <a:spcPct val="90000"/>
              </a:lnSpc>
              <a:spcAft>
                <a:spcPts val="474"/>
              </a:spcAft>
              <a:buFont typeface="Wingdings" panose="05000000000000000000" pitchFamily="2" charset="2"/>
              <a:buChar char="§"/>
            </a:pPr>
            <a:r>
              <a:rPr lang="es-ES" sz="1700">
                <a:solidFill>
                  <a:srgbClr val="00257A"/>
                </a:solidFill>
                <a:ea typeface="+mj-ea"/>
              </a:rPr>
              <a:t>Debe tener la Parte A y la Parte B</a:t>
            </a:r>
            <a:endParaRPr lang="en-US" sz="1700">
              <a:solidFill>
                <a:srgbClr val="00257A"/>
              </a:solidFill>
              <a:ea typeface="+mj-ea"/>
            </a:endParaRPr>
          </a:p>
          <a:p>
            <a:pPr marL="285750" indent="-285750" defTabSz="570677">
              <a:lnSpc>
                <a:spcPct val="90000"/>
              </a:lnSpc>
              <a:spcAft>
                <a:spcPts val="474"/>
              </a:spcAft>
              <a:buFont typeface="Wingdings" panose="05000000000000000000" pitchFamily="2" charset="2"/>
              <a:buChar char="§"/>
            </a:pPr>
            <a:r>
              <a:rPr lang="es-ES" sz="1700">
                <a:solidFill>
                  <a:srgbClr val="00257A"/>
                </a:solidFill>
                <a:ea typeface="+mj-ea"/>
              </a:rPr>
              <a:t>Ayuda a pagar algunos costos de atención médica que Medicare Original no cubre</a:t>
            </a:r>
            <a:endParaRPr lang="en-US" sz="1700">
              <a:solidFill>
                <a:srgbClr val="00257A"/>
              </a:solidFill>
              <a:ea typeface="+mj-ea"/>
            </a:endParaRPr>
          </a:p>
          <a:p>
            <a:pPr marL="285750" indent="-285750" defTabSz="570677">
              <a:lnSpc>
                <a:spcPct val="90000"/>
              </a:lnSpc>
              <a:spcAft>
                <a:spcPts val="474"/>
              </a:spcAft>
              <a:buFont typeface="Wingdings" panose="05000000000000000000" pitchFamily="2" charset="2"/>
              <a:buChar char="§"/>
            </a:pPr>
            <a:r>
              <a:rPr lang="es-ES" sz="1700">
                <a:solidFill>
                  <a:srgbClr val="00257A"/>
                </a:solidFill>
                <a:ea typeface="+mj-ea"/>
              </a:rPr>
              <a:t>Medicare pagará su parte de las cantidades aprobadas por Medicare para los costos de atención médica cubiertos. </a:t>
            </a:r>
            <a:endParaRPr lang="en-US" sz="1700">
              <a:solidFill>
                <a:srgbClr val="00257A"/>
              </a:solidFill>
              <a:ea typeface="+mj-ea"/>
            </a:endParaRPr>
          </a:p>
          <a:p>
            <a:pPr marL="646527" lvl="1" indent="-361188" defTabSz="570677">
              <a:lnSpc>
                <a:spcPct val="90000"/>
              </a:lnSpc>
              <a:spcAft>
                <a:spcPts val="474"/>
              </a:spcAft>
              <a:buFont typeface="Wingdings" panose="05000000000000000000" pitchFamily="2" charset="2"/>
              <a:buChar char="q"/>
            </a:pPr>
            <a:r>
              <a:rPr lang="es-ES" sz="2528" kern="120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n-cs"/>
              </a:rPr>
              <a:t>Luego, la póliza </a:t>
            </a:r>
            <a:r>
              <a:rPr lang="es-ES" sz="2528" kern="1200" err="1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n-cs"/>
              </a:rPr>
              <a:t>Medigap</a:t>
            </a:r>
            <a:r>
              <a:rPr lang="es-ES" sz="2528" kern="120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n-cs"/>
              </a:rPr>
              <a:t> pagará su parte. </a:t>
            </a:r>
            <a:endParaRPr lang="en-US" sz="2528" kern="120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n-cs"/>
            </a:endParaRPr>
          </a:p>
          <a:p>
            <a:pPr marL="285750" indent="-285750" defTabSz="570677">
              <a:lnSpc>
                <a:spcPct val="90000"/>
              </a:lnSpc>
              <a:spcAft>
                <a:spcPts val="474"/>
              </a:spcAft>
              <a:buFont typeface="Wingdings" panose="05000000000000000000" pitchFamily="2" charset="2"/>
              <a:buChar char="§"/>
            </a:pPr>
            <a:r>
              <a:rPr lang="es-ES" sz="16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n-cs"/>
              </a:rPr>
              <a:t>El asegurado paga una prima mensual por la póliza </a:t>
            </a:r>
            <a:r>
              <a:rPr lang="es-ES" sz="1600" kern="1200" err="1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n-cs"/>
              </a:rPr>
              <a:t>Medigap</a:t>
            </a:r>
            <a:r>
              <a:rPr lang="es-ES" sz="16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n-cs"/>
              </a:rPr>
              <a:t> </a:t>
            </a:r>
            <a:endParaRPr lang="en-US" sz="1600" kern="120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n-cs"/>
            </a:endParaRPr>
          </a:p>
          <a:p>
            <a:pPr marL="285750" indent="-285750" defTabSz="570677">
              <a:lnSpc>
                <a:spcPct val="90000"/>
              </a:lnSpc>
              <a:spcAft>
                <a:spcPts val="474"/>
              </a:spcAft>
              <a:buFont typeface="Wingdings" panose="05000000000000000000" pitchFamily="2" charset="2"/>
              <a:buChar char="§"/>
            </a:pPr>
            <a:r>
              <a:rPr lang="es-ES" sz="16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n-cs"/>
              </a:rPr>
              <a:t>El asegurado paga la prima de la Parte B de Medicare</a:t>
            </a:r>
            <a:endParaRPr lang="en-US" sz="1600" kern="120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n-cs"/>
            </a:endParaRPr>
          </a:p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83902-FBB7-CE91-F50A-61896270B2BC}"/>
              </a:ext>
            </a:extLst>
          </p:cNvPr>
          <p:cNvSpPr>
            <a:spLocks/>
          </p:cNvSpPr>
          <p:nvPr/>
        </p:nvSpPr>
        <p:spPr>
          <a:xfrm>
            <a:off x="374809" y="2055813"/>
            <a:ext cx="3922667" cy="3099398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r>
              <a:rPr lang="es-ES" sz="2528" kern="1200">
                <a:solidFill>
                  <a:srgbClr val="00257A"/>
                </a:solidFill>
                <a:latin typeface="+mn-lt"/>
                <a:ea typeface="+mj-ea"/>
                <a:cs typeface="+mn-cs"/>
              </a:rPr>
              <a:t>¿Qué es una póliza suplementaria o </a:t>
            </a:r>
            <a:r>
              <a:rPr lang="es-ES" sz="2528" kern="1200" err="1">
                <a:solidFill>
                  <a:srgbClr val="00257A"/>
                </a:solidFill>
                <a:latin typeface="+mn-lt"/>
                <a:ea typeface="+mj-ea"/>
                <a:cs typeface="+mn-cs"/>
              </a:rPr>
              <a:t>Medigap</a:t>
            </a:r>
            <a:r>
              <a:rPr lang="es-ES" sz="2528" kern="1200">
                <a:solidFill>
                  <a:srgbClr val="00257A"/>
                </a:solidFill>
                <a:latin typeface="+mn-lt"/>
                <a:ea typeface="+mj-ea"/>
                <a:cs typeface="+mn-cs"/>
              </a:rPr>
              <a:t>?</a:t>
            </a:r>
            <a:r>
              <a:rPr lang="es-PR" sz="2528" kern="1200">
                <a:solidFill>
                  <a:srgbClr val="00257A"/>
                </a:solidFill>
                <a:latin typeface="+mn-lt"/>
                <a:ea typeface="+mj-ea"/>
                <a:cs typeface="+mn-cs"/>
              </a:rPr>
              <a:t> </a:t>
            </a:r>
            <a:endParaRPr lang="es-PR" sz="3200">
              <a:solidFill>
                <a:srgbClr val="00257A"/>
              </a:solidFill>
              <a:ea typeface="+mj-ea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07B78-9552-11FE-E34A-10493CB0C70C}"/>
              </a:ext>
            </a:extLst>
          </p:cNvPr>
          <p:cNvSpPr>
            <a:spLocks/>
          </p:cNvSpPr>
          <p:nvPr/>
        </p:nvSpPr>
        <p:spPr>
          <a:xfrm>
            <a:off x="6087078" y="6002049"/>
            <a:ext cx="677349" cy="289215"/>
          </a:xfrm>
          <a:prstGeom prst="rect">
            <a:avLst/>
          </a:prstGeom>
        </p:spPr>
        <p:txBody>
          <a:bodyPr/>
          <a:lstStyle/>
          <a:p>
            <a:pPr defTabSz="722376">
              <a:spcAft>
                <a:spcPts val="600"/>
              </a:spcAft>
            </a:pPr>
            <a:fld id="{75B346D6-B0F2-48A4-B9F5-82E64496262F}" type="slidenum">
              <a:rPr lang="en-US" sz="1422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defTabSz="722376"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6" name="Picture 5" descr="A person in a white coat talking to a person&#10;&#10;Description automatically generated">
            <a:extLst>
              <a:ext uri="{FF2B5EF4-FFF2-40B4-BE49-F238E27FC236}">
                <a16:creationId xmlns:a16="http://schemas.microsoft.com/office/drawing/2014/main" id="{B8A11278-2E13-851E-EBD4-ED1D52494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41" y="3856885"/>
            <a:ext cx="3860835" cy="196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5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7B3F-9FF9-28A1-6246-F64913D7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8" y="95062"/>
            <a:ext cx="4981730" cy="755964"/>
          </a:xfrm>
        </p:spPr>
        <p:txBody>
          <a:bodyPr>
            <a:normAutofit/>
          </a:bodyPr>
          <a:lstStyle/>
          <a:p>
            <a:pPr algn="l"/>
            <a:r>
              <a:rPr lang="es-PR" sz="3000"/>
              <a:t>Care Plus </a:t>
            </a:r>
            <a:r>
              <a:rPr lang="es-PR" sz="3000" err="1"/>
              <a:t>Medigap</a:t>
            </a:r>
            <a:r>
              <a:rPr lang="es-PR" sz="3000"/>
              <a:t>, Plan C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F7414-9EE3-EAC9-F298-4E927DD96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1836" y="1260695"/>
            <a:ext cx="4762121" cy="381158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PR" sz="1800">
                <a:solidFill>
                  <a:srgbClr val="00257A"/>
                </a:solidFill>
                <a:latin typeface="Arial"/>
                <a:ea typeface="+mj-ea"/>
                <a:cs typeface="Arial"/>
              </a:rPr>
              <a:t>El Modelo Plan C es el tipo de plan estandarizado de </a:t>
            </a:r>
            <a:r>
              <a:rPr lang="es-PR" sz="1800" err="1">
                <a:solidFill>
                  <a:srgbClr val="00257A"/>
                </a:solidFill>
                <a:latin typeface="Arial"/>
                <a:ea typeface="+mj-ea"/>
                <a:cs typeface="Arial"/>
              </a:rPr>
              <a:t>Medigap</a:t>
            </a:r>
            <a:r>
              <a:rPr lang="es-PR" sz="1800">
                <a:solidFill>
                  <a:srgbClr val="00257A"/>
                </a:solidFill>
                <a:latin typeface="Arial"/>
                <a:ea typeface="+mj-ea"/>
                <a:cs typeface="Arial"/>
              </a:rPr>
              <a:t> que se les ofrece a los retirados del ELA.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s-PR">
              <a:solidFill>
                <a:srgbClr val="00257A"/>
              </a:solidFill>
              <a:ea typeface="+mj-ea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s-PR">
                <a:solidFill>
                  <a:srgbClr val="00257A"/>
                </a:solidFill>
                <a:latin typeface="Arial"/>
                <a:ea typeface="+mj-ea"/>
                <a:cs typeface="Arial"/>
              </a:rPr>
              <a:t>Este Modelo cubre: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PR" sz="1200">
                <a:solidFill>
                  <a:srgbClr val="00257A"/>
                </a:solidFill>
                <a:latin typeface="Arial"/>
                <a:ea typeface="+mj-ea"/>
                <a:cs typeface="Arial"/>
              </a:rPr>
              <a:t>COASEGURO DE  LA PARTE A Y COSTOS HSOPITALARIOS (hasta 365 días adicionales una vez agotado el beneficio de Medicare).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PR" sz="1200">
                <a:solidFill>
                  <a:srgbClr val="00257A"/>
                </a:solidFill>
                <a:latin typeface="Arial"/>
                <a:ea typeface="+mj-ea"/>
                <a:cs typeface="Arial"/>
              </a:rPr>
              <a:t>COASEGURO Y COPAGOS DE LA PARTE B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PR" sz="1200">
                <a:solidFill>
                  <a:srgbClr val="00257A"/>
                </a:solidFill>
                <a:latin typeface="Arial"/>
                <a:ea typeface="+mj-ea"/>
                <a:cs typeface="Arial"/>
              </a:rPr>
              <a:t>SANGRE (primeras 3 pintas)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PR" sz="1200">
                <a:solidFill>
                  <a:srgbClr val="00257A"/>
                </a:solidFill>
                <a:latin typeface="Arial"/>
                <a:ea typeface="+mj-ea"/>
                <a:cs typeface="Arial"/>
              </a:rPr>
              <a:t>COASEGURO ENFERMERIA ESPECIALIZADA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PR" sz="1200">
                <a:solidFill>
                  <a:srgbClr val="00257A"/>
                </a:solidFill>
                <a:latin typeface="Arial"/>
                <a:ea typeface="+mj-ea"/>
                <a:cs typeface="Arial"/>
              </a:rPr>
              <a:t>DEDUCIBLE DE LA PARTE A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PR" sz="1200">
                <a:solidFill>
                  <a:srgbClr val="00257A"/>
                </a:solidFill>
                <a:latin typeface="Arial"/>
                <a:ea typeface="+mj-ea"/>
                <a:cs typeface="Arial"/>
              </a:rPr>
              <a:t>DEDUCIBLE DE LA PARTE B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PR" sz="1200">
                <a:solidFill>
                  <a:srgbClr val="00257A"/>
                </a:solidFill>
                <a:latin typeface="Arial"/>
                <a:ea typeface="+mj-ea"/>
                <a:cs typeface="Arial"/>
              </a:rPr>
              <a:t>EMERGENCIAS DE VIAJE EN EL EXTRANJERO (hasta un máximo de $50,000)</a:t>
            </a:r>
          </a:p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7FCD2-1B79-907F-B139-CA8D7E96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EBAF5D1-BF63-229F-40FA-DE784F275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524494"/>
              </p:ext>
            </p:extLst>
          </p:nvPr>
        </p:nvGraphicFramePr>
        <p:xfrm>
          <a:off x="5060887" y="286706"/>
          <a:ext cx="6989277" cy="56845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45739">
                  <a:extLst>
                    <a:ext uri="{9D8B030D-6E8A-4147-A177-3AD203B41FA5}">
                      <a16:colId xmlns:a16="http://schemas.microsoft.com/office/drawing/2014/main" val="464850496"/>
                    </a:ext>
                  </a:extLst>
                </a:gridCol>
                <a:gridCol w="1921769">
                  <a:extLst>
                    <a:ext uri="{9D8B030D-6E8A-4147-A177-3AD203B41FA5}">
                      <a16:colId xmlns:a16="http://schemas.microsoft.com/office/drawing/2014/main" val="3544752601"/>
                    </a:ext>
                  </a:extLst>
                </a:gridCol>
                <a:gridCol w="1921769">
                  <a:extLst>
                    <a:ext uri="{9D8B030D-6E8A-4147-A177-3AD203B41FA5}">
                      <a16:colId xmlns:a16="http://schemas.microsoft.com/office/drawing/2014/main" val="3196700512"/>
                    </a:ext>
                  </a:extLst>
                </a:gridCol>
              </a:tblGrid>
              <a:tr h="2938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A6CF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  <a:p>
                      <a:pPr marL="25463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BENEFICIOS 2024</a:t>
                      </a:r>
                      <a:endParaRPr lang="en-US" sz="12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635" marR="0" algn="ctr" defTabSz="914400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  <a:p>
                      <a:pPr marL="254635" marR="0" algn="ctr" defTabSz="914400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MEDICARE</a:t>
                      </a:r>
                    </a:p>
                    <a:p>
                      <a:pPr marL="254635" marR="0" algn="ctr" defTabSz="914400" rtl="0" eaLnBrk="1" latinLnBrk="0" hangingPunct="1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PAGA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635" marR="0" lvl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marL="254635" marR="0" lvl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CARE PLUS MEDIGAP</a:t>
                      </a:r>
                    </a:p>
                    <a:p>
                      <a:pPr marL="254635" marR="0" lvl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Modelo</a:t>
                      </a: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C </a:t>
                      </a:r>
                    </a:p>
                    <a:p>
                      <a:pPr marL="254635" marR="0" lvl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PAGA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080180"/>
                  </a:ext>
                </a:extLst>
              </a:tr>
              <a:tr h="186707">
                <a:tc gridSpan="3">
                  <a:txBody>
                    <a:bodyPr/>
                    <a:lstStyle/>
                    <a:p>
                      <a:pPr marL="146685" marR="0" algn="l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SERVICIOS HOSPITALARIOS</a:t>
                      </a:r>
                      <a:endParaRPr lang="en-US" sz="1000">
                        <a:effectLst/>
                        <a:highlight>
                          <a:srgbClr val="EBD924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9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58466679"/>
                  </a:ext>
                </a:extLst>
              </a:tr>
              <a:tr h="191807">
                <a:tc>
                  <a:txBody>
                    <a:bodyPr/>
                    <a:lstStyle/>
                    <a:p>
                      <a:pPr marL="146685" marR="0" algn="l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Deducible $1,632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4455" marR="117475" algn="ctr">
                        <a:spcBef>
                          <a:spcPts val="75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$0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0" marR="117475" algn="ctr"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$1,632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104165"/>
                  </a:ext>
                </a:extLst>
              </a:tr>
              <a:tr h="132824">
                <a:tc>
                  <a:txBody>
                    <a:bodyPr/>
                    <a:lstStyle/>
                    <a:p>
                      <a:pPr marL="146685" marR="0" algn="l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Primeros 60 días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17475" algn="ctr"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100%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117475" algn="ctr"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$0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984158"/>
                  </a:ext>
                </a:extLst>
              </a:tr>
              <a:tr h="557665">
                <a:tc>
                  <a:txBody>
                    <a:bodyPr/>
                    <a:lstStyle/>
                    <a:p>
                      <a:pPr marL="146685" marR="0" algn="l">
                        <a:spcBef>
                          <a:spcPts val="109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Días 61 al 90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5585" marR="0" algn="l">
                        <a:lnSpc>
                          <a:spcPts val="1660"/>
                        </a:lnSpc>
                        <a:spcBef>
                          <a:spcPts val="1160"/>
                        </a:spcBef>
                        <a:spcAft>
                          <a:spcPts val="0"/>
                        </a:spcAft>
                      </a:pPr>
                      <a:r>
                        <a:rPr lang="es-PR" sz="1000" noProof="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Todo menos</a:t>
                      </a:r>
                      <a:endParaRPr lang="es-PR" sz="1000" noProof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marL="208915" marR="0" algn="l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noProof="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$408 por día</a:t>
                      </a:r>
                      <a:endParaRPr lang="es-PR" sz="1000" noProof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0" marR="117475" algn="ctr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es-PR" sz="1000" noProof="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$408 por día</a:t>
                      </a:r>
                      <a:endParaRPr lang="es-PR" sz="1000" noProof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092684"/>
                  </a:ext>
                </a:extLst>
              </a:tr>
              <a:tr h="140636">
                <a:tc>
                  <a:txBody>
                    <a:bodyPr/>
                    <a:lstStyle/>
                    <a:p>
                      <a:pPr marL="146685" marR="0" algn="l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Días 91 y posteriores: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noProof="0">
                          <a:effectLst/>
                          <a:highlight>
                            <a:srgbClr val="BBD9EA"/>
                          </a:highlight>
                          <a:latin typeface="Times New Roman" panose="02020603050405020304" pitchFamily="18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PR" sz="1000" noProof="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noProof="0">
                          <a:effectLst/>
                          <a:highlight>
                            <a:srgbClr val="BBD9EA"/>
                          </a:highlight>
                          <a:latin typeface="Times New Roman" panose="02020603050405020304" pitchFamily="18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PR" sz="1000" noProof="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405326"/>
                  </a:ext>
                </a:extLst>
              </a:tr>
              <a:tr h="481343">
                <a:tc>
                  <a:txBody>
                    <a:bodyPr/>
                    <a:lstStyle/>
                    <a:p>
                      <a:pPr marL="342900" marR="88265" lvl="0" indent="-342900" algn="l">
                        <a:lnSpc>
                          <a:spcPct val="92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rgbClr val="222D69"/>
                        </a:buClr>
                        <a:buSzPts val="1400"/>
                        <a:buFont typeface="Century Gothic" panose="020B0502020202020204" pitchFamily="34" charset="0"/>
                        <a:buChar char="•"/>
                        <a:tabLst>
                          <a:tab pos="257810" algn="l"/>
                        </a:tabLst>
                      </a:pP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Mientras</a:t>
                      </a:r>
                      <a:r>
                        <a:rPr lang="es-PR" sz="1000" spc="-22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que</a:t>
                      </a:r>
                      <a:r>
                        <a:rPr lang="es-PR" sz="1000" spc="-215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</a:t>
                      </a:r>
                      <a:r>
                        <a:rPr lang="es-PR" sz="1000" spc="-215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utilice</a:t>
                      </a:r>
                      <a:r>
                        <a:rPr lang="es-PR" sz="1000" spc="-215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los 60</a:t>
                      </a:r>
                      <a:r>
                        <a:rPr lang="es-PR" sz="1000" spc="-16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días</a:t>
                      </a:r>
                      <a:r>
                        <a:rPr lang="es-PR" sz="1000" spc="-16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de</a:t>
                      </a:r>
                      <a:r>
                        <a:rPr lang="es-PR" sz="1000" spc="-155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reserva</a:t>
                      </a:r>
                      <a:r>
                        <a:rPr lang="es-PR" sz="1000" spc="-16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vitalicios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235585" marR="0" algn="l">
                        <a:lnSpc>
                          <a:spcPts val="166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s-PR" sz="1000" spc="-35" noProof="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Todo</a:t>
                      </a:r>
                      <a:r>
                        <a:rPr lang="es-PR" sz="1000" spc="95" noProof="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 noProof="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menos</a:t>
                      </a:r>
                      <a:endParaRPr lang="es-PR" sz="1000" noProof="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marL="234315" marR="0" algn="l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noProof="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$816 por</a:t>
                      </a:r>
                      <a:r>
                        <a:rPr lang="es-PR" sz="1000" spc="-60" noProof="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 noProof="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día</a:t>
                      </a:r>
                      <a:endParaRPr lang="es-PR" sz="1000" noProof="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11747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s-PR" sz="1000" noProof="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$816 por </a:t>
                      </a:r>
                      <a:r>
                        <a:rPr lang="es-PR" sz="1000" spc="-265" noProof="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 noProof="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día</a:t>
                      </a:r>
                      <a:endParaRPr lang="es-PR" sz="1000" noProof="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073092"/>
                  </a:ext>
                </a:extLst>
              </a:tr>
              <a:tr h="633743">
                <a:tc>
                  <a:txBody>
                    <a:bodyPr/>
                    <a:lstStyle/>
                    <a:p>
                      <a:pPr marL="342900" marR="196850" lvl="0" indent="-342900" algn="l">
                        <a:lnSpc>
                          <a:spcPct val="92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>
                          <a:srgbClr val="222D69"/>
                        </a:buClr>
                        <a:buSzPts val="1400"/>
                        <a:buFont typeface="Century Gothic" panose="020B0502020202020204" pitchFamily="34" charset="0"/>
                        <a:buChar char="•"/>
                        <a:tabLst>
                          <a:tab pos="257810" algn="l"/>
                        </a:tabLst>
                      </a:pP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Una</a:t>
                      </a:r>
                      <a:r>
                        <a:rPr lang="es-PR" sz="1000" spc="-145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 spc="-2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vez</a:t>
                      </a:r>
                      <a:r>
                        <a:rPr lang="es-PR" sz="1000" spc="-14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que</a:t>
                      </a:r>
                      <a:r>
                        <a:rPr lang="es-PR" sz="1000" spc="-14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</a:t>
                      </a:r>
                      <a:r>
                        <a:rPr lang="es-PR" sz="1000" spc="-145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utilicen</a:t>
                      </a:r>
                      <a:r>
                        <a:rPr lang="es-PR" sz="1000" spc="-14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 spc="-2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los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días</a:t>
                      </a:r>
                      <a:r>
                        <a:rPr lang="es-PR" sz="1000" spc="-165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de</a:t>
                      </a:r>
                      <a:r>
                        <a:rPr lang="es-PR" sz="1000" spc="-16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reserva</a:t>
                      </a:r>
                      <a:r>
                        <a:rPr lang="es-PR" sz="1000" spc="-16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vitalicios: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marL="271145" marR="0" algn="l">
                        <a:lnSpc>
                          <a:spcPts val="16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- 365 días adicionales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  <a:p>
                      <a:pPr marL="84455" marR="117475" algn="ctr">
                        <a:spcBef>
                          <a:spcPts val="146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$0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marL="128270" marR="117475" algn="ctr">
                        <a:lnSpc>
                          <a:spcPct val="95000"/>
                        </a:lnSpc>
                        <a:spcBef>
                          <a:spcPts val="1520"/>
                        </a:spcBef>
                        <a:spcAft>
                          <a:spcPts val="0"/>
                        </a:spcAft>
                      </a:pP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100% de los gastos elegibles del Medicare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51636"/>
                  </a:ext>
                </a:extLst>
              </a:tr>
              <a:tr h="185630">
                <a:tc gridSpan="3">
                  <a:txBody>
                    <a:bodyPr/>
                    <a:lstStyle/>
                    <a:p>
                      <a:pPr marL="151130" marR="0" algn="l">
                        <a:spcBef>
                          <a:spcPts val="103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INSTITUCIÓN DE ENFERMERÍA ESPECIALIZADA</a:t>
                      </a:r>
                      <a:endParaRPr lang="en-US" sz="1000">
                        <a:effectLst/>
                        <a:highlight>
                          <a:srgbClr val="EBD924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9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80495753"/>
                  </a:ext>
                </a:extLst>
              </a:tr>
              <a:tr h="207183">
                <a:tc>
                  <a:txBody>
                    <a:bodyPr/>
                    <a:lstStyle/>
                    <a:p>
                      <a:pPr marL="163195" marR="0" algn="l">
                        <a:spcBef>
                          <a:spcPts val="87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Días 1 al 20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7315" marR="117475" algn="ctr">
                        <a:spcBef>
                          <a:spcPts val="84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100%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9380" marR="117475" algn="ctr">
                        <a:spcBef>
                          <a:spcPts val="91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$0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977212"/>
                  </a:ext>
                </a:extLst>
              </a:tr>
              <a:tr h="745533">
                <a:tc>
                  <a:txBody>
                    <a:bodyPr/>
                    <a:lstStyle/>
                    <a:p>
                      <a:pPr marL="163195" marR="0" algn="l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Días 21 al 100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226060" marR="0" algn="l">
                        <a:lnSpc>
                          <a:spcPts val="166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Todo </a:t>
                      </a:r>
                      <a:r>
                        <a:rPr lang="es-PR" sz="1000" noProof="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menos</a:t>
                      </a:r>
                      <a:endParaRPr lang="es-PR" sz="1000" noProof="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marL="222250" marR="0" algn="l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$204 por día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117475" algn="ctr">
                        <a:lnSpc>
                          <a:spcPts val="161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Hasta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marL="119380" marR="117475" algn="ctr">
                        <a:lnSpc>
                          <a:spcPts val="16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$204 por día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467142"/>
                  </a:ext>
                </a:extLst>
              </a:tr>
              <a:tr h="193981">
                <a:tc>
                  <a:txBody>
                    <a:bodyPr/>
                    <a:lstStyle/>
                    <a:p>
                      <a:pPr marL="163195" marR="0" algn="l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Día 101 en adelante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7315" marR="117475" algn="ctr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$0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9380" marR="117475" algn="ctr"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$0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322541"/>
                  </a:ext>
                </a:extLst>
              </a:tr>
              <a:tr h="447434">
                <a:tc gridSpan="3">
                  <a:txBody>
                    <a:bodyPr/>
                    <a:lstStyle/>
                    <a:p>
                      <a:pPr marL="146685" marR="0" algn="l">
                        <a:lnSpc>
                          <a:spcPts val="1615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es-PR" sz="1000" b="1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SERVICIOS MÉDICOS-DENTRO O FUERA DEL HOSPITAL Y TRATAMIENTO PARA PACIENTE AMBULATORIO,</a:t>
                      </a:r>
                      <a:endParaRPr lang="en-US" sz="1000">
                        <a:effectLst/>
                        <a:highlight>
                          <a:srgbClr val="EBD924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marL="146685" marR="123825" algn="l">
                        <a:lnSpc>
                          <a:spcPct val="92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tales</a:t>
                      </a:r>
                      <a:r>
                        <a:rPr lang="es-PR" sz="1000" spc="-8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como</a:t>
                      </a:r>
                      <a:r>
                        <a:rPr lang="es-PR" sz="1000" spc="-8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servicios</a:t>
                      </a:r>
                      <a:r>
                        <a:rPr lang="es-PR" sz="1000" spc="-8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de</a:t>
                      </a:r>
                      <a:r>
                        <a:rPr lang="es-PR" sz="1000" spc="-75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médicos,</a:t>
                      </a:r>
                      <a:r>
                        <a:rPr lang="es-PR" sz="1000" spc="-8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servicios</a:t>
                      </a:r>
                      <a:r>
                        <a:rPr lang="es-PR" sz="1000" spc="-8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y</a:t>
                      </a:r>
                      <a:r>
                        <a:rPr lang="es-PR" sz="1000" spc="-75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suministros</a:t>
                      </a:r>
                      <a:r>
                        <a:rPr lang="es-PR" sz="1000" spc="-8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médicos</a:t>
                      </a:r>
                      <a:r>
                        <a:rPr lang="es-PR" sz="1000" spc="-8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y</a:t>
                      </a:r>
                      <a:r>
                        <a:rPr lang="es-PR" sz="1000" spc="-8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quirúrgicos</a:t>
                      </a:r>
                      <a:r>
                        <a:rPr lang="es-PR" sz="1000" spc="-75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para</a:t>
                      </a:r>
                      <a:r>
                        <a:rPr lang="es-PR" sz="1000" spc="-8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pacientes</a:t>
                      </a:r>
                      <a:r>
                        <a:rPr lang="es-PR" sz="1000" spc="-8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recluidos</a:t>
                      </a:r>
                      <a:r>
                        <a:rPr lang="es-PR" sz="1000" spc="-75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y</a:t>
                      </a:r>
                      <a:r>
                        <a:rPr lang="es-PR" sz="1000" spc="-8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ambulatorios, terapia</a:t>
                      </a:r>
                      <a:r>
                        <a:rPr lang="es-PR" sz="1000" spc="-115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física</a:t>
                      </a:r>
                      <a:r>
                        <a:rPr lang="es-PR" sz="1000" spc="-11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y</a:t>
                      </a:r>
                      <a:r>
                        <a:rPr lang="es-PR" sz="1000" spc="-115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del</a:t>
                      </a:r>
                      <a:r>
                        <a:rPr lang="es-PR" sz="1000" spc="-11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habla,</a:t>
                      </a:r>
                      <a:r>
                        <a:rPr lang="es-PR" sz="1000" spc="-115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pruebas</a:t>
                      </a:r>
                      <a:r>
                        <a:rPr lang="es-PR" sz="1000" spc="-11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diagnósticas,</a:t>
                      </a:r>
                      <a:r>
                        <a:rPr lang="es-PR" sz="1000" spc="-115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equipo</a:t>
                      </a:r>
                      <a:r>
                        <a:rPr lang="es-PR" sz="1000" spc="-11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médico</a:t>
                      </a:r>
                      <a:r>
                        <a:rPr lang="es-PR" sz="1000" spc="-115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PR" sz="1000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duradero.</a:t>
                      </a:r>
                      <a:endParaRPr lang="en-US" sz="1000">
                        <a:effectLst/>
                        <a:highlight>
                          <a:srgbClr val="EBD924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9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91070893"/>
                  </a:ext>
                </a:extLst>
              </a:tr>
              <a:tr h="191018">
                <a:tc>
                  <a:txBody>
                    <a:bodyPr/>
                    <a:lstStyle/>
                    <a:p>
                      <a:pPr marL="157480" marR="0" algn="l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Deducible $240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820" marR="117475" algn="ctr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$0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015" marR="117475" algn="ctr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$240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157657"/>
                  </a:ext>
                </a:extLst>
              </a:tr>
              <a:tr h="132824">
                <a:tc>
                  <a:txBody>
                    <a:bodyPr/>
                    <a:lstStyle/>
                    <a:p>
                      <a:pPr marL="157480" marR="0" algn="l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Coaseguro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83820" marR="11747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80%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tc>
                  <a:txBody>
                    <a:bodyPr/>
                    <a:lstStyle/>
                    <a:p>
                      <a:pPr marL="120015" marR="117475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highlight>
                            <a:srgbClr val="BBD9EA"/>
                          </a:highlight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20%</a:t>
                      </a:r>
                      <a:endParaRPr lang="en-US" sz="1000">
                        <a:effectLst/>
                        <a:highlight>
                          <a:srgbClr val="BBD9EA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9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840184"/>
                  </a:ext>
                </a:extLst>
              </a:tr>
              <a:tr h="412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489213"/>
                  </a:ext>
                </a:extLst>
              </a:tr>
              <a:tr h="131746">
                <a:tc gridSpan="3">
                  <a:txBody>
                    <a:bodyPr/>
                    <a:lstStyle/>
                    <a:p>
                      <a:pPr marL="157480" marR="0" algn="l"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222D69"/>
                          </a:solidFill>
                          <a:effectLst/>
                          <a:highlight>
                            <a:srgbClr val="EBD924"/>
                          </a:highlight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SANGRE</a:t>
                      </a:r>
                      <a:endParaRPr lang="en-US" sz="1000">
                        <a:effectLst/>
                        <a:highlight>
                          <a:srgbClr val="EBD924"/>
                        </a:highlight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9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68470252"/>
                  </a:ext>
                </a:extLst>
              </a:tr>
              <a:tr h="163263">
                <a:tc>
                  <a:txBody>
                    <a:bodyPr/>
                    <a:lstStyle/>
                    <a:p>
                      <a:pPr marL="157480" marR="0" algn="l"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Primeras 3 pintas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820" marR="117475" algn="ctr">
                        <a:spcBef>
                          <a:spcPts val="71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$0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solidFill>
                        <a:srgbClr val="EBD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0015" marR="117475" algn="ctr">
                        <a:spcBef>
                          <a:spcPts val="71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22D69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100%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651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8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8DA73C-C9F1-4383-B67C-4F0AC47E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46D6-B0F2-48A4-B9F5-82E64496262F}" type="slidenum">
              <a:rPr lang="en-US" smtClean="0"/>
              <a:t>4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D871AD-5435-76F9-A378-98F85627E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1477"/>
            <a:ext cx="10515600" cy="57346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Cubiertas</a:t>
            </a:r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Opcionales</a:t>
            </a:r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7908AC8-B2D4-FB6B-02CB-551CA2456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484206"/>
              </p:ext>
            </p:extLst>
          </p:nvPr>
        </p:nvGraphicFramePr>
        <p:xfrm>
          <a:off x="393324" y="2050526"/>
          <a:ext cx="5275110" cy="28549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65924">
                  <a:extLst>
                    <a:ext uri="{9D8B030D-6E8A-4147-A177-3AD203B41FA5}">
                      <a16:colId xmlns:a16="http://schemas.microsoft.com/office/drawing/2014/main" val="1685744136"/>
                    </a:ext>
                  </a:extLst>
                </a:gridCol>
                <a:gridCol w="2409186">
                  <a:extLst>
                    <a:ext uri="{9D8B030D-6E8A-4147-A177-3AD203B41FA5}">
                      <a16:colId xmlns:a16="http://schemas.microsoft.com/office/drawing/2014/main" val="1250710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err="1">
                          <a:solidFill>
                            <a:srgbClr val="002060"/>
                          </a:solidFill>
                        </a:rPr>
                        <a:t>Beneficio</a:t>
                      </a:r>
                      <a:endParaRPr lang="en-US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>
                          <a:solidFill>
                            <a:srgbClr val="002060"/>
                          </a:solidFill>
                        </a:rPr>
                        <a:t>Coaseguro</a:t>
                      </a:r>
                      <a:endParaRPr lang="en-US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63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Servicios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Diagnósticos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Preventivos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Restaurativos</a:t>
                      </a:r>
                      <a:endParaRPr lang="en-US" sz="1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130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Servicios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Endodoncia</a:t>
                      </a:r>
                      <a:endParaRPr lang="en-US" sz="1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355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Servicios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Periodoncia</a:t>
                      </a:r>
                      <a:endParaRPr lang="en-US" sz="12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0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Beneficio máximo de $1,000 por año póliza</a:t>
                      </a:r>
                      <a:endParaRPr lang="en-US" sz="120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92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Servicios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Prótesis</a:t>
                      </a:r>
                      <a:endParaRPr lang="en-US" sz="12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0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Beneficio máximo de $1,000 por año póliza</a:t>
                      </a:r>
                      <a:endParaRPr lang="en-US" sz="120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724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Servicios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Cirugía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Oral</a:t>
                      </a:r>
                      <a:endParaRPr lang="en-US" sz="1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9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Servicios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Generales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Adjuntos</a:t>
                      </a:r>
                      <a:endParaRPr lang="en-US" sz="1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280240"/>
                  </a:ext>
                </a:extLst>
              </a:tr>
            </a:tbl>
          </a:graphicData>
        </a:graphic>
      </p:graphicFrame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B0EB4E0-48E9-D330-8102-6519F5238368}"/>
              </a:ext>
            </a:extLst>
          </p:cNvPr>
          <p:cNvSpPr/>
          <p:nvPr/>
        </p:nvSpPr>
        <p:spPr>
          <a:xfrm>
            <a:off x="1668332" y="1310257"/>
            <a:ext cx="2725093" cy="39661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err="1">
                <a:solidFill>
                  <a:srgbClr val="002060"/>
                </a:solidFill>
              </a:rPr>
              <a:t>Cubierta</a:t>
            </a:r>
            <a:r>
              <a:rPr lang="en-US" sz="2000" b="1">
                <a:solidFill>
                  <a:srgbClr val="002060"/>
                </a:solidFill>
              </a:rPr>
              <a:t> Dental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2545FB3-A902-F526-CA76-B2E03D9F7239}"/>
              </a:ext>
            </a:extLst>
          </p:cNvPr>
          <p:cNvSpPr/>
          <p:nvPr/>
        </p:nvSpPr>
        <p:spPr>
          <a:xfrm>
            <a:off x="7830264" y="1310257"/>
            <a:ext cx="2725093" cy="39661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Seguro de Vida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6DDFCAC6-C97E-6EC4-45F7-6EAB55446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501194"/>
              </p:ext>
            </p:extLst>
          </p:nvPr>
        </p:nvGraphicFramePr>
        <p:xfrm>
          <a:off x="6403316" y="2050526"/>
          <a:ext cx="5058371" cy="2199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57322">
                  <a:extLst>
                    <a:ext uri="{9D8B030D-6E8A-4147-A177-3AD203B41FA5}">
                      <a16:colId xmlns:a16="http://schemas.microsoft.com/office/drawing/2014/main" val="1685744136"/>
                    </a:ext>
                  </a:extLst>
                </a:gridCol>
                <a:gridCol w="1701049">
                  <a:extLst>
                    <a:ext uri="{9D8B030D-6E8A-4147-A177-3AD203B41FA5}">
                      <a16:colId xmlns:a16="http://schemas.microsoft.com/office/drawing/2014/main" val="1250710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err="1">
                          <a:solidFill>
                            <a:srgbClr val="002060"/>
                          </a:solidFill>
                        </a:rPr>
                        <a:t>Beneficio</a:t>
                      </a:r>
                      <a:endParaRPr lang="en-US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2060"/>
                          </a:solidFill>
                        </a:rPr>
                        <a:t>Prima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63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Asegurados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Retirados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edad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64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endParaRPr lang="en-US" sz="12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Beneficio </a:t>
                      </a:r>
                      <a:r>
                        <a:rPr lang="en-US" sz="1200" b="0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 hasta $5,000</a:t>
                      </a:r>
                      <a:endParaRPr lang="en-US" sz="120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$51.50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130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Asegurados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Retirados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edad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65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hasta 69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Beneficio </a:t>
                      </a:r>
                      <a:r>
                        <a:rPr lang="en-US" sz="1200" b="0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 hasta $4,000</a:t>
                      </a:r>
                      <a:endParaRPr lang="en-US" sz="120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$41.20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355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Asegurados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Retirados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edad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70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hasta 74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b="0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Beneficio </a:t>
                      </a:r>
                      <a:r>
                        <a:rPr lang="en-US" sz="1200" b="0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 hasta $3,000</a:t>
                      </a:r>
                      <a:endParaRPr lang="en-US" sz="120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$30.90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92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Asegurados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Retirados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edad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75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US" sz="1200" b="1" i="0" u="none" strike="noStrike" kern="1200" baseline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mayores</a:t>
                      </a:r>
                      <a:r>
                        <a:rPr lang="en-US" sz="1200" b="1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b="0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Beneficio </a:t>
                      </a:r>
                      <a:r>
                        <a:rPr lang="en-US" sz="1200" b="0" i="0" u="none" strike="noStrike" kern="1200" baseline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 hasta $2,000</a:t>
                      </a:r>
                      <a:endParaRPr lang="en-US" sz="120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$20.60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724065"/>
                  </a:ext>
                </a:extLst>
              </a:tr>
            </a:tbl>
          </a:graphicData>
        </a:graphic>
      </p:graphicFrame>
      <p:sp>
        <p:nvSpPr>
          <p:cNvPr id="33" name="Title 1">
            <a:extLst>
              <a:ext uri="{FF2B5EF4-FFF2-40B4-BE49-F238E27FC236}">
                <a16:creationId xmlns:a16="http://schemas.microsoft.com/office/drawing/2014/main" id="{E90E1F56-5A24-3112-447E-7FFECB509B84}"/>
              </a:ext>
            </a:extLst>
          </p:cNvPr>
          <p:cNvSpPr txBox="1">
            <a:spLocks/>
          </p:cNvSpPr>
          <p:nvPr/>
        </p:nvSpPr>
        <p:spPr>
          <a:xfrm>
            <a:off x="2366182" y="1591971"/>
            <a:ext cx="10515600" cy="573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257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 - $13 </a:t>
            </a:r>
            <a:r>
              <a:rPr lang="en-US" sz="120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mensual</a:t>
            </a:r>
            <a:endParaRPr lang="en-US" sz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98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oros alianza">
  <a:themeElements>
    <a:clrScheme name="Triple-S">
      <a:dk1>
        <a:srgbClr val="002060"/>
      </a:dk1>
      <a:lt1>
        <a:sysClr val="window" lastClr="FFFFFF"/>
      </a:lt1>
      <a:dk2>
        <a:srgbClr val="002060"/>
      </a:dk2>
      <a:lt2>
        <a:srgbClr val="E6E6E6"/>
      </a:lt2>
      <a:accent1>
        <a:srgbClr val="FEC745"/>
      </a:accent1>
      <a:accent2>
        <a:srgbClr val="0093D0"/>
      </a:accent2>
      <a:accent3>
        <a:srgbClr val="008BC5"/>
      </a:accent3>
      <a:accent4>
        <a:srgbClr val="0083C0"/>
      </a:accent4>
      <a:accent5>
        <a:srgbClr val="7AB2DB"/>
      </a:accent5>
      <a:accent6>
        <a:srgbClr val="349BCE"/>
      </a:accent6>
      <a:hlink>
        <a:srgbClr val="2370CD"/>
      </a:hlink>
      <a:folHlink>
        <a:srgbClr val="624CB4"/>
      </a:folHlink>
    </a:clrScheme>
    <a:fontScheme name="Custom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ros alianza" id="{3A57B3D3-5C31-4A6E-8400-7E9D768CE935}" vid="{0425E7A5-6540-49D2-A386-CB57B57C633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17D3EE593A8A4D9AAE3F2AD010A0BC" ma:contentTypeVersion="20" ma:contentTypeDescription="Create a new document." ma:contentTypeScope="" ma:versionID="328ec9467731802214bb936b85870e66">
  <xsd:schema xmlns:xsd="http://www.w3.org/2001/XMLSchema" xmlns:xs="http://www.w3.org/2001/XMLSchema" xmlns:p="http://schemas.microsoft.com/office/2006/metadata/properties" xmlns:ns1="http://schemas.microsoft.com/sharepoint/v3" xmlns:ns2="6ea6a792-ef83-4575-af34-288d3fd4cb51" xmlns:ns3="2e0f9a37-d5d4-403e-a0de-8e0e72481b0e" targetNamespace="http://schemas.microsoft.com/office/2006/metadata/properties" ma:root="true" ma:fieldsID="13790031a07aaf9aacc42a92112bd49e" ns1:_="" ns2:_="" ns3:_="">
    <xsd:import namespace="http://schemas.microsoft.com/sharepoint/v3"/>
    <xsd:import namespace="6ea6a792-ef83-4575-af34-288d3fd4cb51"/>
    <xsd:import namespace="2e0f9a37-d5d4-403e-a0de-8e0e72481b0e"/>
    <xsd:element name="properties">
      <xsd:complexType>
        <xsd:sequence>
          <xsd:element name="documentManagement">
            <xsd:complexType>
              <xsd:all>
                <xsd:element ref="ns2:EnlaceWebflow" minOccurs="0"/>
                <xsd:element ref="ns2:NumericOrde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Enlace_x002d_Alterno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6a792-ef83-4575-af34-288d3fd4cb51" elementFormDefault="qualified">
    <xsd:import namespace="http://schemas.microsoft.com/office/2006/documentManagement/types"/>
    <xsd:import namespace="http://schemas.microsoft.com/office/infopath/2007/PartnerControls"/>
    <xsd:element name="EnlaceWebflow" ma:index="8" nillable="true" ma:displayName="EnlaceWebflow" ma:format="Hyperlink" ma:internalName="EnlaceWebflo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umericOrder" ma:index="9" nillable="true" ma:displayName="NumericOrder" ma:format="Dropdown" ma:internalName="NumericOrder" ma:percentage="FALSE">
      <xsd:simpleType>
        <xsd:restriction base="dms:Number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189064c-74a9-43e5-b572-e3b11b1ca6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Enlace_x002d_Alterno" ma:index="23" nillable="true" ma:displayName="Enlace-Alterno (WEBFLOW)" ma:format="Dropdown" ma:internalName="Enlace_x002d_Alterno">
      <xsd:simpleType>
        <xsd:restriction base="dms:Note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7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f9a37-d5d4-403e-a0de-8e0e72481b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edb5104-a6ea-46f1-a222-154c6f3224c0}" ma:internalName="TaxCatchAll" ma:showField="CatchAllData" ma:web="2e0f9a37-d5d4-403e-a0de-8e0e72481b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2e0f9a37-d5d4-403e-a0de-8e0e72481b0e" xsi:nil="true"/>
    <lcf76f155ced4ddcb4097134ff3c332f xmlns="6ea6a792-ef83-4575-af34-288d3fd4cb51">
      <Terms xmlns="http://schemas.microsoft.com/office/infopath/2007/PartnerControls"/>
    </lcf76f155ced4ddcb4097134ff3c332f>
    <Enlace_x002d_Alterno xmlns="6ea6a792-ef83-4575-af34-288d3fd4cb51" xsi:nil="true"/>
    <NumericOrder xmlns="6ea6a792-ef83-4575-af34-288d3fd4cb51" xsi:nil="true"/>
    <_ip_UnifiedCompliancePolicyProperties xmlns="http://schemas.microsoft.com/sharepoint/v3" xsi:nil="true"/>
    <EnlaceWebflow xmlns="6ea6a792-ef83-4575-af34-288d3fd4cb51">
      <Url xsi:nil="true"/>
      <Description xsi:nil="true"/>
    </EnlaceWebflow>
  </documentManagement>
</p:properties>
</file>

<file path=customXml/itemProps1.xml><?xml version="1.0" encoding="utf-8"?>
<ds:datastoreItem xmlns:ds="http://schemas.openxmlformats.org/officeDocument/2006/customXml" ds:itemID="{1682199F-1ED4-4A98-8757-2DB1E24AE2C7}"/>
</file>

<file path=customXml/itemProps2.xml><?xml version="1.0" encoding="utf-8"?>
<ds:datastoreItem xmlns:ds="http://schemas.openxmlformats.org/officeDocument/2006/customXml" ds:itemID="{BA475F4F-021D-474B-B2D9-9B1E3AA78994}"/>
</file>

<file path=customXml/itemProps3.xml><?xml version="1.0" encoding="utf-8"?>
<ds:datastoreItem xmlns:ds="http://schemas.openxmlformats.org/officeDocument/2006/customXml" ds:itemID="{172B4C7A-6C8A-460B-B2FB-32FEBA16B635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1_Office Theme</vt:lpstr>
      <vt:lpstr>2_Office Theme</vt:lpstr>
      <vt:lpstr>foros alianza</vt:lpstr>
      <vt:lpstr>PowerPoint Presentation</vt:lpstr>
      <vt:lpstr>ELA (Care Plus Medigap)</vt:lpstr>
      <vt:lpstr>Care Plus Medigap, Plan C </vt:lpstr>
      <vt:lpstr>Cubiertas Opcionales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Metals 2025</dc:title>
  <dc:creator>Marie-Emilie Rojas Sola</dc:creator>
  <cp:revision>1</cp:revision>
  <dcterms:created xsi:type="dcterms:W3CDTF">2024-03-06T15:26:29Z</dcterms:created>
  <dcterms:modified xsi:type="dcterms:W3CDTF">2024-07-09T21:14:18Z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e739e05-f771-4c26-ad5d-a9a0d490c88d_Enabled">
    <vt:lpwstr>true</vt:lpwstr>
  </property>
  <property fmtid="{D5CDD505-2E9C-101B-9397-08002B2CF9AE}" pid="3" name="MSIP_Label_4e739e05-f771-4c26-ad5d-a9a0d490c88d_SetDate">
    <vt:lpwstr>2024-03-06T16:12:29Z</vt:lpwstr>
  </property>
  <property fmtid="{D5CDD505-2E9C-101B-9397-08002B2CF9AE}" pid="4" name="MSIP_Label_4e739e05-f771-4c26-ad5d-a9a0d490c88d_Method">
    <vt:lpwstr>Standard</vt:lpwstr>
  </property>
  <property fmtid="{D5CDD505-2E9C-101B-9397-08002B2CF9AE}" pid="5" name="MSIP_Label_4e739e05-f771-4c26-ad5d-a9a0d490c88d_Name">
    <vt:lpwstr>Public</vt:lpwstr>
  </property>
  <property fmtid="{D5CDD505-2E9C-101B-9397-08002B2CF9AE}" pid="6" name="MSIP_Label_4e739e05-f771-4c26-ad5d-a9a0d490c88d_SiteId">
    <vt:lpwstr>5ae65bad-5089-490a-9b9b-53c901ee8758</vt:lpwstr>
  </property>
  <property fmtid="{D5CDD505-2E9C-101B-9397-08002B2CF9AE}" pid="7" name="MSIP_Label_4e739e05-f771-4c26-ad5d-a9a0d490c88d_ActionId">
    <vt:lpwstr>51749edd-2946-4355-88ff-7cbdfb0d256b</vt:lpwstr>
  </property>
  <property fmtid="{D5CDD505-2E9C-101B-9397-08002B2CF9AE}" pid="8" name="MSIP_Label_4e739e05-f771-4c26-ad5d-a9a0d490c88d_ContentBits">
    <vt:lpwstr>0</vt:lpwstr>
  </property>
  <property fmtid="{D5CDD505-2E9C-101B-9397-08002B2CF9AE}" pid="9" name="ContentTypeId">
    <vt:lpwstr>0x0101004517D3EE593A8A4D9AAE3F2AD010A0BC</vt:lpwstr>
  </property>
</Properties>
</file>