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11"/>
  </p:notesMasterIdLst>
  <p:sldIdLst>
    <p:sldId id="256" r:id="rId2"/>
    <p:sldId id="258" r:id="rId3"/>
    <p:sldId id="259" r:id="rId4"/>
    <p:sldId id="380" r:id="rId5"/>
    <p:sldId id="382" r:id="rId6"/>
    <p:sldId id="384" r:id="rId7"/>
    <p:sldId id="386" r:id="rId8"/>
    <p:sldId id="385" r:id="rId9"/>
    <p:sldId id="387" r:id="rId10"/>
  </p:sldIdLst>
  <p:sldSz cx="12192000" cy="6858000"/>
  <p:notesSz cx="7023100" cy="93091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39" autoAdjust="0"/>
    <p:restoredTop sz="95033" autoAdjust="0"/>
  </p:normalViewPr>
  <p:slideViewPr>
    <p:cSldViewPr snapToGrid="0">
      <p:cViewPr varScale="1">
        <p:scale>
          <a:sx n="73" d="100"/>
          <a:sy n="73" d="100"/>
        </p:scale>
        <p:origin x="139" y="221"/>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s-PR"/>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CA238556-9BC7-43DF-99FC-800402DE9CE8}" type="datetimeFigureOut">
              <a:rPr lang="es-PR" smtClean="0"/>
              <a:t>07/11/2024</a:t>
            </a:fld>
            <a:endParaRPr lang="es-PR"/>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s-PR"/>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s-PR"/>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F6B3AD29-5FC6-4914-9BCC-2718A8F815C1}" type="slidenum">
              <a:rPr lang="es-PR" smtClean="0"/>
              <a:t>‹#›</a:t>
            </a:fld>
            <a:endParaRPr lang="es-PR"/>
          </a:p>
        </p:txBody>
      </p:sp>
    </p:spTree>
    <p:extLst>
      <p:ext uri="{BB962C8B-B14F-4D97-AF65-F5344CB8AC3E}">
        <p14:creationId xmlns:p14="http://schemas.microsoft.com/office/powerpoint/2010/main" val="2357703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PR" dirty="0"/>
          </a:p>
        </p:txBody>
      </p:sp>
      <p:sp>
        <p:nvSpPr>
          <p:cNvPr id="4" name="Slide Number Placeholder 3"/>
          <p:cNvSpPr>
            <a:spLocks noGrp="1"/>
          </p:cNvSpPr>
          <p:nvPr>
            <p:ph type="sldNum" sz="quarter" idx="5"/>
          </p:nvPr>
        </p:nvSpPr>
        <p:spPr/>
        <p:txBody>
          <a:bodyPr/>
          <a:lstStyle/>
          <a:p>
            <a:fld id="{F6B3AD29-5FC6-4914-9BCC-2718A8F815C1}" type="slidenum">
              <a:rPr lang="es-PR" smtClean="0"/>
              <a:t>2</a:t>
            </a:fld>
            <a:endParaRPr lang="es-PR"/>
          </a:p>
        </p:txBody>
      </p:sp>
    </p:spTree>
    <p:extLst>
      <p:ext uri="{BB962C8B-B14F-4D97-AF65-F5344CB8AC3E}">
        <p14:creationId xmlns:p14="http://schemas.microsoft.com/office/powerpoint/2010/main" val="34682954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9B30A-E884-4CBA-B886-E25C5432BB32}"/>
              </a:ext>
            </a:extLst>
          </p:cNvPr>
          <p:cNvSpPr>
            <a:spLocks noGrp="1"/>
          </p:cNvSpPr>
          <p:nvPr>
            <p:ph type="ctrTitle"/>
          </p:nvPr>
        </p:nvSpPr>
        <p:spPr>
          <a:xfrm>
            <a:off x="4038600" y="1691206"/>
            <a:ext cx="6085367" cy="2387600"/>
          </a:xfrm>
        </p:spPr>
        <p:txBody>
          <a:bodyPr anchor="b">
            <a:normAutofit/>
          </a:bodyPr>
          <a:lstStyle>
            <a:lvl1pPr algn="l">
              <a:defRPr sz="4800" b="1">
                <a:latin typeface="Montserrat" panose="02000505000000020004" pitchFamily="2" charset="0"/>
              </a:defRPr>
            </a:lvl1pPr>
          </a:lstStyle>
          <a:p>
            <a:r>
              <a:rPr lang="en-US"/>
              <a:t>Click to edit Master title style</a:t>
            </a:r>
            <a:endParaRPr lang="es-PR"/>
          </a:p>
        </p:txBody>
      </p:sp>
      <p:sp>
        <p:nvSpPr>
          <p:cNvPr id="3" name="Subtitle 2">
            <a:extLst>
              <a:ext uri="{FF2B5EF4-FFF2-40B4-BE49-F238E27FC236}">
                <a16:creationId xmlns:a16="http://schemas.microsoft.com/office/drawing/2014/main" id="{D41A08DF-6F47-42E7-8D96-A6939D0F1311}"/>
              </a:ext>
            </a:extLst>
          </p:cNvPr>
          <p:cNvSpPr>
            <a:spLocks noGrp="1"/>
          </p:cNvSpPr>
          <p:nvPr>
            <p:ph type="subTitle" idx="1"/>
          </p:nvPr>
        </p:nvSpPr>
        <p:spPr>
          <a:xfrm>
            <a:off x="4038600" y="4315600"/>
            <a:ext cx="6085368" cy="729549"/>
          </a:xfrm>
        </p:spPr>
        <p:txBody>
          <a:bodyPr/>
          <a:lstStyle>
            <a:lvl1pPr marL="0" indent="0" algn="l">
              <a:buNone/>
              <a:defRPr sz="2400">
                <a:latin typeface="Montserrat" panose="02000505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PR"/>
          </a:p>
        </p:txBody>
      </p:sp>
      <p:sp>
        <p:nvSpPr>
          <p:cNvPr id="4" name="Date Placeholder 3">
            <a:extLst>
              <a:ext uri="{FF2B5EF4-FFF2-40B4-BE49-F238E27FC236}">
                <a16:creationId xmlns:a16="http://schemas.microsoft.com/office/drawing/2014/main" id="{F9D1A441-1F22-40BC-9BC7-30C58F6E0E84}"/>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C3447395-18F6-4F00-A753-56027F8582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221965-0E99-4176-9486-B4C69096D5C6}"/>
              </a:ext>
            </a:extLst>
          </p:cNvPr>
          <p:cNvSpPr>
            <a:spLocks noGrp="1"/>
          </p:cNvSpPr>
          <p:nvPr>
            <p:ph type="sldNum" sz="quarter" idx="12"/>
          </p:nvPr>
        </p:nvSpPr>
        <p:spPr/>
        <p:txBody>
          <a:bodyPr/>
          <a:lstStyle/>
          <a:p>
            <a:fld id="{5121BBD5-A0B8-4387-AF08-E98D5E2DDE5D}"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8F1D9448-36B0-4D82-8488-5D1081CC3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196" y="2429540"/>
            <a:ext cx="3444436" cy="1998920"/>
          </a:xfrm>
          <a:prstGeom prst="rect">
            <a:avLst/>
          </a:prstGeom>
        </p:spPr>
      </p:pic>
      <p:cxnSp>
        <p:nvCxnSpPr>
          <p:cNvPr id="10" name="Straight Connector 9">
            <a:extLst>
              <a:ext uri="{FF2B5EF4-FFF2-40B4-BE49-F238E27FC236}">
                <a16:creationId xmlns:a16="http://schemas.microsoft.com/office/drawing/2014/main" id="{4CDC6C2C-CE58-4146-B1AE-C1D5FA063CD0}"/>
              </a:ext>
            </a:extLst>
          </p:cNvPr>
          <p:cNvCxnSpPr>
            <a:cxnSpLocks/>
          </p:cNvCxnSpPr>
          <p:nvPr/>
        </p:nvCxnSpPr>
        <p:spPr>
          <a:xfrm>
            <a:off x="4176584" y="4158018"/>
            <a:ext cx="5431440" cy="0"/>
          </a:xfrm>
          <a:prstGeom prst="line">
            <a:avLst/>
          </a:prstGeom>
          <a:ln w="25400">
            <a:solidFill>
              <a:srgbClr val="818285"/>
            </a:solidFill>
          </a:ln>
        </p:spPr>
        <p:style>
          <a:lnRef idx="1">
            <a:schemeClr val="accent1"/>
          </a:lnRef>
          <a:fillRef idx="0">
            <a:schemeClr val="accent1"/>
          </a:fillRef>
          <a:effectRef idx="0">
            <a:schemeClr val="accent1"/>
          </a:effectRef>
          <a:fontRef idx="minor">
            <a:schemeClr val="tx1"/>
          </a:fontRef>
        </p:style>
      </p:cxnSp>
      <p:pic>
        <p:nvPicPr>
          <p:cNvPr id="14" name="Graphic 13">
            <a:extLst>
              <a:ext uri="{FF2B5EF4-FFF2-40B4-BE49-F238E27FC236}">
                <a16:creationId xmlns:a16="http://schemas.microsoft.com/office/drawing/2014/main" id="{906373B4-571F-4EA7-9992-6ECD9F87610D}"/>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t="23923" r="26748" b="21927"/>
          <a:stretch/>
        </p:blipFill>
        <p:spPr>
          <a:xfrm>
            <a:off x="9221970" y="0"/>
            <a:ext cx="2970030" cy="6858000"/>
          </a:xfrm>
          <a:prstGeom prst="rect">
            <a:avLst/>
          </a:prstGeom>
        </p:spPr>
      </p:pic>
    </p:spTree>
    <p:extLst>
      <p:ext uri="{BB962C8B-B14F-4D97-AF65-F5344CB8AC3E}">
        <p14:creationId xmlns:p14="http://schemas.microsoft.com/office/powerpoint/2010/main" val="366141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0927-3DDD-4A80-93F4-E06228B811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R"/>
          </a:p>
        </p:txBody>
      </p:sp>
      <p:sp>
        <p:nvSpPr>
          <p:cNvPr id="3" name="Picture Placeholder 2">
            <a:extLst>
              <a:ext uri="{FF2B5EF4-FFF2-40B4-BE49-F238E27FC236}">
                <a16:creationId xmlns:a16="http://schemas.microsoft.com/office/drawing/2014/main" id="{68767DB5-75E9-4097-8532-BC0E98BD8A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PR"/>
          </a:p>
        </p:txBody>
      </p:sp>
      <p:sp>
        <p:nvSpPr>
          <p:cNvPr id="4" name="Text Placeholder 3">
            <a:extLst>
              <a:ext uri="{FF2B5EF4-FFF2-40B4-BE49-F238E27FC236}">
                <a16:creationId xmlns:a16="http://schemas.microsoft.com/office/drawing/2014/main" id="{A9ED1B0A-C409-42DC-A013-86F570A57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F93BD0-C5D4-49DB-A55F-36C348FEE9CF}"/>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6" name="Footer Placeholder 5">
            <a:extLst>
              <a:ext uri="{FF2B5EF4-FFF2-40B4-BE49-F238E27FC236}">
                <a16:creationId xmlns:a16="http://schemas.microsoft.com/office/drawing/2014/main" id="{ABA957D7-A70D-409A-9186-FE8A3A4EE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8ECA8F4-BC7D-4DED-A38B-118C275A8936}"/>
              </a:ext>
            </a:extLst>
          </p:cNvPr>
          <p:cNvSpPr>
            <a:spLocks noGrp="1"/>
          </p:cNvSpPr>
          <p:nvPr>
            <p:ph type="sldNum" sz="quarter" idx="12"/>
          </p:nvPr>
        </p:nvSpPr>
        <p:spPr/>
        <p:txBody>
          <a:bodyPr/>
          <a:lstStyle/>
          <a:p>
            <a:fld id="{5121BBD5-A0B8-4387-AF08-E98D5E2DDE5D}" type="slidenum">
              <a:rPr lang="en-US" smtClean="0"/>
              <a:t>‹#›</a:t>
            </a:fld>
            <a:endParaRPr lang="en-US"/>
          </a:p>
        </p:txBody>
      </p:sp>
    </p:spTree>
    <p:extLst>
      <p:ext uri="{BB962C8B-B14F-4D97-AF65-F5344CB8AC3E}">
        <p14:creationId xmlns:p14="http://schemas.microsoft.com/office/powerpoint/2010/main" val="2709289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76FE-67A8-4A26-8CB3-8FC208079076}"/>
              </a:ext>
            </a:extLst>
          </p:cNvPr>
          <p:cNvSpPr>
            <a:spLocks noGrp="1"/>
          </p:cNvSpPr>
          <p:nvPr>
            <p:ph type="title"/>
          </p:nvPr>
        </p:nvSpPr>
        <p:spPr/>
        <p:txBody>
          <a:bodyPr/>
          <a:lstStyle/>
          <a:p>
            <a:r>
              <a:rPr lang="en-US"/>
              <a:t>Click to edit Master title style</a:t>
            </a:r>
            <a:endParaRPr lang="es-PR"/>
          </a:p>
        </p:txBody>
      </p:sp>
      <p:sp>
        <p:nvSpPr>
          <p:cNvPr id="3" name="Vertical Text Placeholder 2">
            <a:extLst>
              <a:ext uri="{FF2B5EF4-FFF2-40B4-BE49-F238E27FC236}">
                <a16:creationId xmlns:a16="http://schemas.microsoft.com/office/drawing/2014/main" id="{C7106B3A-6544-4312-9242-9BC281A70CF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733517F4-C3D8-40FF-9F9D-2A52DB83E5EA}"/>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D7C80165-CDA7-4223-AE25-D6DB479267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8941DF-04D9-4851-9A3C-289C59580B36}"/>
              </a:ext>
            </a:extLst>
          </p:cNvPr>
          <p:cNvSpPr>
            <a:spLocks noGrp="1"/>
          </p:cNvSpPr>
          <p:nvPr>
            <p:ph type="sldNum" sz="quarter" idx="12"/>
          </p:nvPr>
        </p:nvSpPr>
        <p:spPr/>
        <p:txBody>
          <a:bodyPr/>
          <a:lstStyle/>
          <a:p>
            <a:fld id="{5121BBD5-A0B8-4387-AF08-E98D5E2DDE5D}" type="slidenum">
              <a:rPr lang="en-US" smtClean="0"/>
              <a:t>‹#›</a:t>
            </a:fld>
            <a:endParaRPr lang="en-US"/>
          </a:p>
        </p:txBody>
      </p:sp>
    </p:spTree>
    <p:extLst>
      <p:ext uri="{BB962C8B-B14F-4D97-AF65-F5344CB8AC3E}">
        <p14:creationId xmlns:p14="http://schemas.microsoft.com/office/powerpoint/2010/main" val="1161310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32CC224-7FC8-413F-A435-F6ABE0388A2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PR"/>
          </a:p>
        </p:txBody>
      </p:sp>
      <p:sp>
        <p:nvSpPr>
          <p:cNvPr id="3" name="Vertical Text Placeholder 2">
            <a:extLst>
              <a:ext uri="{FF2B5EF4-FFF2-40B4-BE49-F238E27FC236}">
                <a16:creationId xmlns:a16="http://schemas.microsoft.com/office/drawing/2014/main" id="{19477A77-162F-49D3-B9DA-EFE0F888D5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3654DD2F-4AE7-42F3-9852-5B3C58CF3A41}"/>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F2216EC9-8D33-4486-87C0-FE35C2E58F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1851E4-DE76-4CD2-9B64-727C5716385B}"/>
              </a:ext>
            </a:extLst>
          </p:cNvPr>
          <p:cNvSpPr>
            <a:spLocks noGrp="1"/>
          </p:cNvSpPr>
          <p:nvPr>
            <p:ph type="sldNum" sz="quarter" idx="12"/>
          </p:nvPr>
        </p:nvSpPr>
        <p:spPr/>
        <p:txBody>
          <a:bodyPr/>
          <a:lstStyle/>
          <a:p>
            <a:fld id="{5121BBD5-A0B8-4387-AF08-E98D5E2DDE5D}" type="slidenum">
              <a:rPr lang="en-US" smtClean="0"/>
              <a:t>‹#›</a:t>
            </a:fld>
            <a:endParaRPr lang="en-US"/>
          </a:p>
        </p:txBody>
      </p:sp>
    </p:spTree>
    <p:extLst>
      <p:ext uri="{BB962C8B-B14F-4D97-AF65-F5344CB8AC3E}">
        <p14:creationId xmlns:p14="http://schemas.microsoft.com/office/powerpoint/2010/main" val="505922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EDF8-79C8-45EB-ADCB-5208221FEC83}"/>
              </a:ext>
            </a:extLst>
          </p:cNvPr>
          <p:cNvSpPr>
            <a:spLocks noGrp="1"/>
          </p:cNvSpPr>
          <p:nvPr>
            <p:ph type="title"/>
          </p:nvPr>
        </p:nvSpPr>
        <p:spPr>
          <a:xfrm>
            <a:off x="2154802" y="365125"/>
            <a:ext cx="9198997" cy="1325563"/>
          </a:xfrm>
        </p:spPr>
        <p:txBody>
          <a:bodyPr/>
          <a:lstStyle>
            <a:lvl1pPr>
              <a:defRPr b="1">
                <a:latin typeface="Montserrat" panose="02000505000000020004" pitchFamily="2" charset="0"/>
              </a:defRPr>
            </a:lvl1pPr>
          </a:lstStyle>
          <a:p>
            <a:r>
              <a:rPr lang="en-US"/>
              <a:t>Click to edit Master title style</a:t>
            </a:r>
            <a:endParaRPr lang="es-PR"/>
          </a:p>
        </p:txBody>
      </p:sp>
      <p:sp>
        <p:nvSpPr>
          <p:cNvPr id="3" name="Content Placeholder 2">
            <a:extLst>
              <a:ext uri="{FF2B5EF4-FFF2-40B4-BE49-F238E27FC236}">
                <a16:creationId xmlns:a16="http://schemas.microsoft.com/office/drawing/2014/main" id="{3416AFE7-CFE5-4800-AFA7-D59927FCCB2F}"/>
              </a:ext>
            </a:extLst>
          </p:cNvPr>
          <p:cNvSpPr>
            <a:spLocks noGrp="1"/>
          </p:cNvSpPr>
          <p:nvPr>
            <p:ph idx="1"/>
          </p:nvPr>
        </p:nvSpPr>
        <p:spPr>
          <a:xfrm>
            <a:off x="2154802" y="1825625"/>
            <a:ext cx="9198997" cy="4351338"/>
          </a:xfrm>
        </p:spPr>
        <p:txBody>
          <a:bodyPr/>
          <a:lstStyle>
            <a:lvl1pPr marL="228600" indent="-228600">
              <a:buFont typeface="Wingdings" panose="05000000000000000000" pitchFamily="2" charset="2"/>
              <a:buChar char="§"/>
              <a:defRPr>
                <a:latin typeface="Montserrat" panose="02000505000000020004" pitchFamily="2" charset="0"/>
              </a:defRPr>
            </a:lvl1pPr>
            <a:lvl2pPr marL="685800" indent="-228600">
              <a:buFont typeface="Wingdings" panose="05000000000000000000" pitchFamily="2" charset="2"/>
              <a:buChar char="§"/>
              <a:defRPr>
                <a:latin typeface="Montserrat" panose="02000505000000020004" pitchFamily="2" charset="0"/>
              </a:defRPr>
            </a:lvl2pPr>
            <a:lvl3pPr marL="1143000" indent="-228600">
              <a:buFont typeface="Wingdings" panose="05000000000000000000" pitchFamily="2" charset="2"/>
              <a:buChar char="§"/>
              <a:defRPr>
                <a:latin typeface="Montserrat" panose="02000505000000020004" pitchFamily="2" charset="0"/>
              </a:defRPr>
            </a:lvl3pPr>
            <a:lvl4pPr marL="1600200" indent="-228600">
              <a:buFont typeface="Wingdings" panose="05000000000000000000" pitchFamily="2" charset="2"/>
              <a:buChar char="§"/>
              <a:defRPr>
                <a:latin typeface="Montserrat" panose="02000505000000020004" pitchFamily="2" charset="0"/>
              </a:defRPr>
            </a:lvl4pPr>
            <a:lvl5pPr marL="2057400" indent="-228600">
              <a:buFont typeface="Wingdings" panose="05000000000000000000" pitchFamily="2" charset="2"/>
              <a:buChar char="§"/>
              <a:defRPr>
                <a:latin typeface="Montserrat" panose="02000505000000020004"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BA06EE01-1217-4255-829F-65EE9B1D7AEC}"/>
              </a:ext>
            </a:extLst>
          </p:cNvPr>
          <p:cNvSpPr>
            <a:spLocks noGrp="1"/>
          </p:cNvSpPr>
          <p:nvPr>
            <p:ph type="dt" sz="half" idx="10"/>
          </p:nvPr>
        </p:nvSpPr>
        <p:spPr>
          <a:xfrm>
            <a:off x="2154802" y="6356350"/>
            <a:ext cx="2254196" cy="365125"/>
          </a:xfrm>
        </p:spPr>
        <p:txBody>
          <a:bodyPr/>
          <a:lstStyle/>
          <a:p>
            <a:fld id="{5B4F33BA-37B0-47F7-81FC-97CF1AE9FBF6}" type="datetimeFigureOut">
              <a:rPr lang="en-US" smtClean="0"/>
              <a:t>7/11/2024</a:t>
            </a:fld>
            <a:endParaRPr lang="en-US"/>
          </a:p>
        </p:txBody>
      </p:sp>
      <p:sp>
        <p:nvSpPr>
          <p:cNvPr id="5" name="Footer Placeholder 4">
            <a:extLst>
              <a:ext uri="{FF2B5EF4-FFF2-40B4-BE49-F238E27FC236}">
                <a16:creationId xmlns:a16="http://schemas.microsoft.com/office/drawing/2014/main" id="{60B379A0-F666-47B4-AD5A-828D198048FB}"/>
              </a:ext>
            </a:extLst>
          </p:cNvPr>
          <p:cNvSpPr>
            <a:spLocks noGrp="1"/>
          </p:cNvSpPr>
          <p:nvPr>
            <p:ph type="ftr" sz="quarter" idx="11"/>
          </p:nvPr>
        </p:nvSpPr>
        <p:spPr>
          <a:xfrm>
            <a:off x="4866198" y="6356350"/>
            <a:ext cx="3287202" cy="365125"/>
          </a:xfrm>
        </p:spPr>
        <p:txBody>
          <a:bodyPr/>
          <a:lstStyle/>
          <a:p>
            <a:endParaRPr lang="en-US"/>
          </a:p>
        </p:txBody>
      </p:sp>
      <p:sp>
        <p:nvSpPr>
          <p:cNvPr id="6" name="Slide Number Placeholder 5">
            <a:extLst>
              <a:ext uri="{FF2B5EF4-FFF2-40B4-BE49-F238E27FC236}">
                <a16:creationId xmlns:a16="http://schemas.microsoft.com/office/drawing/2014/main" id="{8FED306D-6679-48CF-8C07-008152325A0D}"/>
              </a:ext>
            </a:extLst>
          </p:cNvPr>
          <p:cNvSpPr>
            <a:spLocks noGrp="1"/>
          </p:cNvSpPr>
          <p:nvPr>
            <p:ph type="sldNum" sz="quarter" idx="12"/>
          </p:nvPr>
        </p:nvSpPr>
        <p:spPr/>
        <p:txBody>
          <a:bodyPr/>
          <a:lstStyle/>
          <a:p>
            <a:fld id="{C2D13DA5-24BA-4D05-ABF3-05803BFB3092}" type="slidenum">
              <a:rPr lang="en-US" smtClean="0"/>
              <a:t>‹#›</a:t>
            </a:fld>
            <a:endParaRPr lang="en-US"/>
          </a:p>
        </p:txBody>
      </p:sp>
      <p:pic>
        <p:nvPicPr>
          <p:cNvPr id="12" name="Graphic 11">
            <a:extLst>
              <a:ext uri="{FF2B5EF4-FFF2-40B4-BE49-F238E27FC236}">
                <a16:creationId xmlns:a16="http://schemas.microsoft.com/office/drawing/2014/main" id="{5606FF53-98AC-4425-BB35-EF4656FE06E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0800000">
            <a:off x="-1135140" y="-1562760"/>
            <a:ext cx="3102022" cy="9983519"/>
          </a:xfrm>
          <a:prstGeom prst="rect">
            <a:avLst/>
          </a:prstGeom>
        </p:spPr>
      </p:pic>
      <p:pic>
        <p:nvPicPr>
          <p:cNvPr id="14" name="Picture 13" descr="Logo&#10;&#10;Description automatically generated">
            <a:extLst>
              <a:ext uri="{FF2B5EF4-FFF2-40B4-BE49-F238E27FC236}">
                <a16:creationId xmlns:a16="http://schemas.microsoft.com/office/drawing/2014/main" id="{B105DE7A-5FC1-4256-9450-0862409246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52597" y="5723555"/>
            <a:ext cx="1659001" cy="962773"/>
          </a:xfrm>
          <a:prstGeom prst="rect">
            <a:avLst/>
          </a:prstGeom>
        </p:spPr>
      </p:pic>
    </p:spTree>
    <p:extLst>
      <p:ext uri="{BB962C8B-B14F-4D97-AF65-F5344CB8AC3E}">
        <p14:creationId xmlns:p14="http://schemas.microsoft.com/office/powerpoint/2010/main" val="1918277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DBEDF8-79C8-45EB-ADCB-5208221FEC83}"/>
              </a:ext>
            </a:extLst>
          </p:cNvPr>
          <p:cNvSpPr>
            <a:spLocks noGrp="1"/>
          </p:cNvSpPr>
          <p:nvPr>
            <p:ph type="title"/>
          </p:nvPr>
        </p:nvSpPr>
        <p:spPr>
          <a:xfrm>
            <a:off x="838200" y="365125"/>
            <a:ext cx="10515600" cy="1325563"/>
          </a:xfrm>
        </p:spPr>
        <p:txBody>
          <a:bodyPr/>
          <a:lstStyle>
            <a:lvl1pPr>
              <a:defRPr b="1">
                <a:latin typeface="Montserrat" panose="02000505000000020004" pitchFamily="2" charset="0"/>
              </a:defRPr>
            </a:lvl1pPr>
          </a:lstStyle>
          <a:p>
            <a:r>
              <a:rPr lang="en-US"/>
              <a:t>Click to edit Master title style</a:t>
            </a:r>
            <a:endParaRPr lang="es-PR"/>
          </a:p>
        </p:txBody>
      </p:sp>
      <p:sp>
        <p:nvSpPr>
          <p:cNvPr id="3" name="Content Placeholder 2">
            <a:extLst>
              <a:ext uri="{FF2B5EF4-FFF2-40B4-BE49-F238E27FC236}">
                <a16:creationId xmlns:a16="http://schemas.microsoft.com/office/drawing/2014/main" id="{3416AFE7-CFE5-4800-AFA7-D59927FCCB2F}"/>
              </a:ext>
            </a:extLst>
          </p:cNvPr>
          <p:cNvSpPr>
            <a:spLocks noGrp="1"/>
          </p:cNvSpPr>
          <p:nvPr>
            <p:ph idx="1"/>
          </p:nvPr>
        </p:nvSpPr>
        <p:spPr>
          <a:xfrm>
            <a:off x="838200" y="1825625"/>
            <a:ext cx="10515599" cy="4351338"/>
          </a:xfrm>
        </p:spPr>
        <p:txBody>
          <a:bodyPr/>
          <a:lstStyle>
            <a:lvl1pPr>
              <a:defRPr>
                <a:latin typeface="Montserrat" panose="02000505000000020004" pitchFamily="2" charset="0"/>
              </a:defRPr>
            </a:lvl1pPr>
            <a:lvl2pPr>
              <a:defRPr>
                <a:latin typeface="Montserrat" panose="02000505000000020004" pitchFamily="2" charset="0"/>
              </a:defRPr>
            </a:lvl2pPr>
            <a:lvl3pPr>
              <a:defRPr>
                <a:latin typeface="Montserrat" panose="02000505000000020004" pitchFamily="2" charset="0"/>
              </a:defRPr>
            </a:lvl3pPr>
            <a:lvl4pPr>
              <a:defRPr>
                <a:latin typeface="Montserrat" panose="02000505000000020004" pitchFamily="2" charset="0"/>
              </a:defRPr>
            </a:lvl4pPr>
            <a:lvl5pPr>
              <a:defRPr>
                <a:latin typeface="Montserrat" panose="02000505000000020004"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BA06EE01-1217-4255-829F-65EE9B1D7AEC}"/>
              </a:ext>
            </a:extLst>
          </p:cNvPr>
          <p:cNvSpPr>
            <a:spLocks noGrp="1"/>
          </p:cNvSpPr>
          <p:nvPr>
            <p:ph type="dt" sz="half" idx="10"/>
          </p:nvPr>
        </p:nvSpPr>
        <p:spPr>
          <a:xfrm>
            <a:off x="838200" y="6356350"/>
            <a:ext cx="3570798" cy="365125"/>
          </a:xfrm>
        </p:spPr>
        <p:txBody>
          <a:body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60B379A0-F666-47B4-AD5A-828D198048FB}"/>
              </a:ext>
            </a:extLst>
          </p:cNvPr>
          <p:cNvSpPr>
            <a:spLocks noGrp="1"/>
          </p:cNvSpPr>
          <p:nvPr>
            <p:ph type="ftr" sz="quarter" idx="11"/>
          </p:nvPr>
        </p:nvSpPr>
        <p:spPr>
          <a:xfrm>
            <a:off x="4866198" y="6356350"/>
            <a:ext cx="3287202" cy="365125"/>
          </a:xfrm>
        </p:spPr>
        <p:txBody>
          <a:bodyPr/>
          <a:lstStyle/>
          <a:p>
            <a:endParaRPr lang="en-US"/>
          </a:p>
        </p:txBody>
      </p:sp>
      <p:sp>
        <p:nvSpPr>
          <p:cNvPr id="6" name="Slide Number Placeholder 5">
            <a:extLst>
              <a:ext uri="{FF2B5EF4-FFF2-40B4-BE49-F238E27FC236}">
                <a16:creationId xmlns:a16="http://schemas.microsoft.com/office/drawing/2014/main" id="{8FED306D-6679-48CF-8C07-008152325A0D}"/>
              </a:ext>
            </a:extLst>
          </p:cNvPr>
          <p:cNvSpPr>
            <a:spLocks noGrp="1"/>
          </p:cNvSpPr>
          <p:nvPr>
            <p:ph type="sldNum" sz="quarter" idx="12"/>
          </p:nvPr>
        </p:nvSpPr>
        <p:spPr/>
        <p:txBody>
          <a:bodyPr/>
          <a:lstStyle/>
          <a:p>
            <a:fld id="{5121BBD5-A0B8-4387-AF08-E98D5E2DDE5D}" type="slidenum">
              <a:rPr lang="en-US" smtClean="0"/>
              <a:t>‹#›</a:t>
            </a:fld>
            <a:endParaRPr lang="en-US"/>
          </a:p>
        </p:txBody>
      </p:sp>
      <p:pic>
        <p:nvPicPr>
          <p:cNvPr id="14" name="Picture 13" descr="Logo&#10;&#10;Description automatically generated">
            <a:extLst>
              <a:ext uri="{FF2B5EF4-FFF2-40B4-BE49-F238E27FC236}">
                <a16:creationId xmlns:a16="http://schemas.microsoft.com/office/drawing/2014/main" id="{B105DE7A-5FC1-4256-9450-0862409246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2597" y="5723555"/>
            <a:ext cx="1659001" cy="962773"/>
          </a:xfrm>
          <a:prstGeom prst="rect">
            <a:avLst/>
          </a:prstGeom>
        </p:spPr>
      </p:pic>
    </p:spTree>
    <p:extLst>
      <p:ext uri="{BB962C8B-B14F-4D97-AF65-F5344CB8AC3E}">
        <p14:creationId xmlns:p14="http://schemas.microsoft.com/office/powerpoint/2010/main" val="965730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Graphic 9">
            <a:extLst>
              <a:ext uri="{FF2B5EF4-FFF2-40B4-BE49-F238E27FC236}">
                <a16:creationId xmlns:a16="http://schemas.microsoft.com/office/drawing/2014/main" id="{F5DCF5F2-3D9F-45A1-8D1B-4C423C439F4E}"/>
              </a:ext>
            </a:extLst>
          </p:cNvPr>
          <p:cNvPicPr>
            <a:picLocks noChangeAspect="1"/>
          </p:cNvPicPr>
          <p:nvPr/>
        </p:nvPicPr>
        <p:blipFill rotWithShape="1">
          <a:blip r:embed="rId2">
            <a:extLst>
              <a:ext uri="{96DAC541-7B7A-43D3-8B79-37D633B846F1}">
                <asvg:svgBlip xmlns:asvg="http://schemas.microsoft.com/office/drawing/2016/SVG/main" r:embed="rId3"/>
              </a:ext>
            </a:extLst>
          </a:blip>
          <a:srcRect l="9506" t="28915" r="2345" b="51968"/>
          <a:stretch/>
        </p:blipFill>
        <p:spPr>
          <a:xfrm>
            <a:off x="-1" y="-1"/>
            <a:ext cx="12192001" cy="6858001"/>
          </a:xfrm>
          <a:prstGeom prst="rect">
            <a:avLst/>
          </a:prstGeom>
        </p:spPr>
      </p:pic>
      <p:sp>
        <p:nvSpPr>
          <p:cNvPr id="2" name="Title 1">
            <a:extLst>
              <a:ext uri="{FF2B5EF4-FFF2-40B4-BE49-F238E27FC236}">
                <a16:creationId xmlns:a16="http://schemas.microsoft.com/office/drawing/2014/main" id="{82476A62-94D2-4F89-8D48-8E0B7D425089}"/>
              </a:ext>
            </a:extLst>
          </p:cNvPr>
          <p:cNvSpPr>
            <a:spLocks noGrp="1"/>
          </p:cNvSpPr>
          <p:nvPr>
            <p:ph type="title"/>
          </p:nvPr>
        </p:nvSpPr>
        <p:spPr>
          <a:xfrm>
            <a:off x="1967381" y="265907"/>
            <a:ext cx="5793094" cy="2852737"/>
          </a:xfrm>
        </p:spPr>
        <p:txBody>
          <a:bodyPr anchor="b"/>
          <a:lstStyle>
            <a:lvl1pPr>
              <a:defRPr sz="6000">
                <a:latin typeface="Montserrat" panose="02000505000000020004" pitchFamily="2" charset="0"/>
              </a:defRPr>
            </a:lvl1pPr>
          </a:lstStyle>
          <a:p>
            <a:r>
              <a:rPr lang="en-US"/>
              <a:t>Click to edit Master title style</a:t>
            </a:r>
            <a:endParaRPr lang="es-PR"/>
          </a:p>
        </p:txBody>
      </p:sp>
      <p:sp>
        <p:nvSpPr>
          <p:cNvPr id="3" name="Text Placeholder 2">
            <a:extLst>
              <a:ext uri="{FF2B5EF4-FFF2-40B4-BE49-F238E27FC236}">
                <a16:creationId xmlns:a16="http://schemas.microsoft.com/office/drawing/2014/main" id="{2FDE799C-1BCE-47BD-8C83-29F24D7CDEBE}"/>
              </a:ext>
            </a:extLst>
          </p:cNvPr>
          <p:cNvSpPr>
            <a:spLocks noGrp="1"/>
          </p:cNvSpPr>
          <p:nvPr>
            <p:ph type="body" idx="1"/>
          </p:nvPr>
        </p:nvSpPr>
        <p:spPr>
          <a:xfrm>
            <a:off x="4005742" y="3114956"/>
            <a:ext cx="4114800" cy="1500187"/>
          </a:xfrm>
        </p:spPr>
        <p:txBody>
          <a:bodyPr>
            <a:normAutofit/>
          </a:bodyPr>
          <a:lstStyle>
            <a:lvl1pPr marL="0" indent="0">
              <a:buNone/>
              <a:defRPr sz="3200">
                <a:solidFill>
                  <a:schemeClr val="tx1">
                    <a:tint val="75000"/>
                  </a:schemeClr>
                </a:solidFill>
                <a:latin typeface="Montserrat" panose="02000505000000020004" pitchFamily="2"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15D171-8C43-405D-AA3E-F751991312D1}"/>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52E5A5E9-B099-4FEE-9AD9-82D807FA7D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57772E-57CC-4FE8-839B-CF94720DD460}"/>
              </a:ext>
            </a:extLst>
          </p:cNvPr>
          <p:cNvSpPr>
            <a:spLocks noGrp="1"/>
          </p:cNvSpPr>
          <p:nvPr>
            <p:ph type="sldNum" sz="quarter" idx="12"/>
          </p:nvPr>
        </p:nvSpPr>
        <p:spPr/>
        <p:txBody>
          <a:bodyPr/>
          <a:lstStyle/>
          <a:p>
            <a:fld id="{5121BBD5-A0B8-4387-AF08-E98D5E2DDE5D}" type="slidenum">
              <a:rPr lang="en-US" smtClean="0"/>
              <a:t>‹#›</a:t>
            </a:fld>
            <a:endParaRPr lang="en-US"/>
          </a:p>
        </p:txBody>
      </p:sp>
      <p:pic>
        <p:nvPicPr>
          <p:cNvPr id="9" name="Picture 8" descr="Logo&#10;&#10;Description automatically generated">
            <a:extLst>
              <a:ext uri="{FF2B5EF4-FFF2-40B4-BE49-F238E27FC236}">
                <a16:creationId xmlns:a16="http://schemas.microsoft.com/office/drawing/2014/main" id="{44791C07-86C7-4B8A-AD20-91F13C03D9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47213" y="4295138"/>
            <a:ext cx="3444436" cy="1998920"/>
          </a:xfrm>
          <a:prstGeom prst="rect">
            <a:avLst/>
          </a:prstGeom>
        </p:spPr>
      </p:pic>
    </p:spTree>
    <p:extLst>
      <p:ext uri="{BB962C8B-B14F-4D97-AF65-F5344CB8AC3E}">
        <p14:creationId xmlns:p14="http://schemas.microsoft.com/office/powerpoint/2010/main" val="4158586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61AA-2486-403A-8285-7FAF52A26375}"/>
              </a:ext>
            </a:extLst>
          </p:cNvPr>
          <p:cNvSpPr>
            <a:spLocks noGrp="1"/>
          </p:cNvSpPr>
          <p:nvPr>
            <p:ph type="title"/>
          </p:nvPr>
        </p:nvSpPr>
        <p:spPr>
          <a:xfrm>
            <a:off x="1423282" y="365125"/>
            <a:ext cx="9930518" cy="1325563"/>
          </a:xfrm>
        </p:spPr>
        <p:txBody>
          <a:bodyPr/>
          <a:lstStyle/>
          <a:p>
            <a:r>
              <a:rPr lang="en-US"/>
              <a:t>Click to edit Master title style</a:t>
            </a:r>
            <a:endParaRPr lang="es-PR"/>
          </a:p>
        </p:txBody>
      </p:sp>
      <p:sp>
        <p:nvSpPr>
          <p:cNvPr id="3" name="Content Placeholder 2">
            <a:extLst>
              <a:ext uri="{FF2B5EF4-FFF2-40B4-BE49-F238E27FC236}">
                <a16:creationId xmlns:a16="http://schemas.microsoft.com/office/drawing/2014/main" id="{072D451C-C6F6-40E5-9FA2-4C7A6B2AABED}"/>
              </a:ext>
            </a:extLst>
          </p:cNvPr>
          <p:cNvSpPr>
            <a:spLocks noGrp="1"/>
          </p:cNvSpPr>
          <p:nvPr>
            <p:ph sz="half" idx="1"/>
          </p:nvPr>
        </p:nvSpPr>
        <p:spPr>
          <a:xfrm>
            <a:off x="1423282" y="1825625"/>
            <a:ext cx="488938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Content Placeholder 3">
            <a:extLst>
              <a:ext uri="{FF2B5EF4-FFF2-40B4-BE49-F238E27FC236}">
                <a16:creationId xmlns:a16="http://schemas.microsoft.com/office/drawing/2014/main" id="{37D335F9-DE91-4BD7-B9E7-C8D52F6B7C35}"/>
              </a:ext>
            </a:extLst>
          </p:cNvPr>
          <p:cNvSpPr>
            <a:spLocks noGrp="1"/>
          </p:cNvSpPr>
          <p:nvPr>
            <p:ph sz="half" idx="2"/>
          </p:nvPr>
        </p:nvSpPr>
        <p:spPr>
          <a:xfrm>
            <a:off x="6464410" y="1825625"/>
            <a:ext cx="488938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5" name="Date Placeholder 4">
            <a:extLst>
              <a:ext uri="{FF2B5EF4-FFF2-40B4-BE49-F238E27FC236}">
                <a16:creationId xmlns:a16="http://schemas.microsoft.com/office/drawing/2014/main" id="{F0C3444A-F35E-4D92-AAF3-072EEB14CC33}"/>
              </a:ext>
            </a:extLst>
          </p:cNvPr>
          <p:cNvSpPr>
            <a:spLocks noGrp="1"/>
          </p:cNvSpPr>
          <p:nvPr>
            <p:ph type="dt" sz="half" idx="10"/>
          </p:nvPr>
        </p:nvSpPr>
        <p:spPr>
          <a:xfrm>
            <a:off x="1423282" y="6356350"/>
            <a:ext cx="2743200" cy="365125"/>
          </a:xfrm>
        </p:spPr>
        <p:txBody>
          <a:bodyPr/>
          <a:lstStyle/>
          <a:p>
            <a:fld id="{5B4F33BA-37B0-47F7-81FC-97CF1AE9FBF6}" type="datetimeFigureOut">
              <a:rPr lang="en-US" smtClean="0"/>
              <a:t>7/11/2024</a:t>
            </a:fld>
            <a:endParaRPr lang="en-US"/>
          </a:p>
        </p:txBody>
      </p:sp>
      <p:sp>
        <p:nvSpPr>
          <p:cNvPr id="6" name="Footer Placeholder 5">
            <a:extLst>
              <a:ext uri="{FF2B5EF4-FFF2-40B4-BE49-F238E27FC236}">
                <a16:creationId xmlns:a16="http://schemas.microsoft.com/office/drawing/2014/main" id="{9A588519-30A6-4256-A8ED-8CE4704DED25}"/>
              </a:ext>
            </a:extLst>
          </p:cNvPr>
          <p:cNvSpPr>
            <a:spLocks noGrp="1"/>
          </p:cNvSpPr>
          <p:nvPr>
            <p:ph type="ftr" sz="quarter" idx="11"/>
          </p:nvPr>
        </p:nvSpPr>
        <p:spPr>
          <a:xfrm>
            <a:off x="4619708" y="6356350"/>
            <a:ext cx="3533692" cy="365125"/>
          </a:xfrm>
        </p:spPr>
        <p:txBody>
          <a:bodyPr/>
          <a:lstStyle/>
          <a:p>
            <a:endParaRPr lang="en-US"/>
          </a:p>
        </p:txBody>
      </p:sp>
      <p:sp>
        <p:nvSpPr>
          <p:cNvPr id="7" name="Slide Number Placeholder 6">
            <a:extLst>
              <a:ext uri="{FF2B5EF4-FFF2-40B4-BE49-F238E27FC236}">
                <a16:creationId xmlns:a16="http://schemas.microsoft.com/office/drawing/2014/main" id="{CE333FAC-5065-455E-A2D7-39C5E25503BC}"/>
              </a:ext>
            </a:extLst>
          </p:cNvPr>
          <p:cNvSpPr>
            <a:spLocks noGrp="1"/>
          </p:cNvSpPr>
          <p:nvPr>
            <p:ph type="sldNum" sz="quarter" idx="12"/>
          </p:nvPr>
        </p:nvSpPr>
        <p:spPr/>
        <p:txBody>
          <a:bodyPr/>
          <a:lstStyle/>
          <a:p>
            <a:fld id="{C2D13DA5-24BA-4D05-ABF3-05803BFB3092}" type="slidenum">
              <a:rPr lang="en-US" smtClean="0"/>
              <a:t>‹#›</a:t>
            </a:fld>
            <a:endParaRPr lang="en-US"/>
          </a:p>
        </p:txBody>
      </p:sp>
      <p:pic>
        <p:nvPicPr>
          <p:cNvPr id="8" name="Picture 7" descr="Logo&#10;&#10;Description automatically generated">
            <a:extLst>
              <a:ext uri="{FF2B5EF4-FFF2-40B4-BE49-F238E27FC236}">
                <a16:creationId xmlns:a16="http://schemas.microsoft.com/office/drawing/2014/main" id="{FCE4E4CB-584F-4B66-AE3F-97AA5D7D73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2597" y="5723555"/>
            <a:ext cx="1659001" cy="962773"/>
          </a:xfrm>
          <a:prstGeom prst="rect">
            <a:avLst/>
          </a:prstGeom>
        </p:spPr>
      </p:pic>
      <p:pic>
        <p:nvPicPr>
          <p:cNvPr id="9" name="Graphic 8">
            <a:extLst>
              <a:ext uri="{FF2B5EF4-FFF2-40B4-BE49-F238E27FC236}">
                <a16:creationId xmlns:a16="http://schemas.microsoft.com/office/drawing/2014/main" id="{4B162A67-E1EF-4BDD-8DB0-097AACB95E3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04200" y="-1562760"/>
            <a:ext cx="3102022" cy="9983519"/>
          </a:xfrm>
          <a:prstGeom prst="rect">
            <a:avLst/>
          </a:prstGeom>
        </p:spPr>
      </p:pic>
    </p:spTree>
    <p:extLst>
      <p:ext uri="{BB962C8B-B14F-4D97-AF65-F5344CB8AC3E}">
        <p14:creationId xmlns:p14="http://schemas.microsoft.com/office/powerpoint/2010/main" val="4215608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D32E-CC49-487A-BE73-D937896BCAE0}"/>
              </a:ext>
            </a:extLst>
          </p:cNvPr>
          <p:cNvSpPr>
            <a:spLocks noGrp="1"/>
          </p:cNvSpPr>
          <p:nvPr>
            <p:ph type="title"/>
          </p:nvPr>
        </p:nvSpPr>
        <p:spPr>
          <a:xfrm>
            <a:off x="839788" y="365125"/>
            <a:ext cx="10515600" cy="1325563"/>
          </a:xfrm>
        </p:spPr>
        <p:txBody>
          <a:bodyPr/>
          <a:lstStyle/>
          <a:p>
            <a:r>
              <a:rPr lang="en-US"/>
              <a:t>Click to edit Master title style</a:t>
            </a:r>
            <a:endParaRPr lang="es-PR"/>
          </a:p>
        </p:txBody>
      </p:sp>
      <p:sp>
        <p:nvSpPr>
          <p:cNvPr id="3" name="Text Placeholder 2">
            <a:extLst>
              <a:ext uri="{FF2B5EF4-FFF2-40B4-BE49-F238E27FC236}">
                <a16:creationId xmlns:a16="http://schemas.microsoft.com/office/drawing/2014/main" id="{58B591E0-DDD9-44D7-9863-7B527FEAB4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7B79A9-6FD4-4AEE-AA59-269FBF1626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5" name="Text Placeholder 4">
            <a:extLst>
              <a:ext uri="{FF2B5EF4-FFF2-40B4-BE49-F238E27FC236}">
                <a16:creationId xmlns:a16="http://schemas.microsoft.com/office/drawing/2014/main" id="{F5E05FAF-C09A-4414-83DC-CE8092600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7FCB66-1102-4150-ACBE-177D2D7F13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7" name="Date Placeholder 6">
            <a:extLst>
              <a:ext uri="{FF2B5EF4-FFF2-40B4-BE49-F238E27FC236}">
                <a16:creationId xmlns:a16="http://schemas.microsoft.com/office/drawing/2014/main" id="{32828E65-1D1F-485F-8C5A-03227233D294}"/>
              </a:ext>
            </a:extLst>
          </p:cNvPr>
          <p:cNvSpPr>
            <a:spLocks noGrp="1"/>
          </p:cNvSpPr>
          <p:nvPr>
            <p:ph type="dt" sz="half" idx="10"/>
          </p:nvPr>
        </p:nvSpPr>
        <p:spPr/>
        <p:txBody>
          <a:bodyPr/>
          <a:lstStyle/>
          <a:p>
            <a:fld id="{5B4F33BA-37B0-47F7-81FC-97CF1AE9FBF6}" type="datetimeFigureOut">
              <a:rPr lang="en-US" smtClean="0"/>
              <a:t>7/11/2024</a:t>
            </a:fld>
            <a:endParaRPr lang="en-US"/>
          </a:p>
        </p:txBody>
      </p:sp>
      <p:sp>
        <p:nvSpPr>
          <p:cNvPr id="8" name="Footer Placeholder 7">
            <a:extLst>
              <a:ext uri="{FF2B5EF4-FFF2-40B4-BE49-F238E27FC236}">
                <a16:creationId xmlns:a16="http://schemas.microsoft.com/office/drawing/2014/main" id="{902CCFDF-704F-4B40-8F4B-CEEA52E97E7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545BA2-B574-4A6E-A138-882E5D09CFE4}"/>
              </a:ext>
            </a:extLst>
          </p:cNvPr>
          <p:cNvSpPr>
            <a:spLocks noGrp="1"/>
          </p:cNvSpPr>
          <p:nvPr>
            <p:ph type="sldNum" sz="quarter" idx="12"/>
          </p:nvPr>
        </p:nvSpPr>
        <p:spPr/>
        <p:txBody>
          <a:bodyPr/>
          <a:lstStyle/>
          <a:p>
            <a:fld id="{C2D13DA5-24BA-4D05-ABF3-05803BFB3092}" type="slidenum">
              <a:rPr lang="en-US" smtClean="0"/>
              <a:t>‹#›</a:t>
            </a:fld>
            <a:endParaRPr lang="en-US"/>
          </a:p>
        </p:txBody>
      </p:sp>
    </p:spTree>
    <p:extLst>
      <p:ext uri="{BB962C8B-B14F-4D97-AF65-F5344CB8AC3E}">
        <p14:creationId xmlns:p14="http://schemas.microsoft.com/office/powerpoint/2010/main" val="136557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EFBD8-861D-4051-8046-21FF5314EB98}"/>
              </a:ext>
            </a:extLst>
          </p:cNvPr>
          <p:cNvSpPr>
            <a:spLocks noGrp="1"/>
          </p:cNvSpPr>
          <p:nvPr>
            <p:ph type="title"/>
          </p:nvPr>
        </p:nvSpPr>
        <p:spPr/>
        <p:txBody>
          <a:bodyPr/>
          <a:lstStyle/>
          <a:p>
            <a:r>
              <a:rPr lang="en-US"/>
              <a:t>Click to edit Master title style</a:t>
            </a:r>
            <a:endParaRPr lang="es-PR"/>
          </a:p>
        </p:txBody>
      </p:sp>
      <p:sp>
        <p:nvSpPr>
          <p:cNvPr id="3" name="Date Placeholder 2">
            <a:extLst>
              <a:ext uri="{FF2B5EF4-FFF2-40B4-BE49-F238E27FC236}">
                <a16:creationId xmlns:a16="http://schemas.microsoft.com/office/drawing/2014/main" id="{61AD71B8-1601-4DC1-9FBD-7ED9B98512F0}"/>
              </a:ext>
            </a:extLst>
          </p:cNvPr>
          <p:cNvSpPr>
            <a:spLocks noGrp="1"/>
          </p:cNvSpPr>
          <p:nvPr>
            <p:ph type="dt" sz="half" idx="10"/>
          </p:nvPr>
        </p:nvSpPr>
        <p:spPr/>
        <p:txBody>
          <a:bodyPr/>
          <a:lstStyle/>
          <a:p>
            <a:fld id="{5B4F33BA-37B0-47F7-81FC-97CF1AE9FBF6}" type="datetimeFigureOut">
              <a:rPr lang="en-US" smtClean="0"/>
              <a:t>7/11/2024</a:t>
            </a:fld>
            <a:endParaRPr lang="en-US"/>
          </a:p>
        </p:txBody>
      </p:sp>
      <p:sp>
        <p:nvSpPr>
          <p:cNvPr id="4" name="Footer Placeholder 3">
            <a:extLst>
              <a:ext uri="{FF2B5EF4-FFF2-40B4-BE49-F238E27FC236}">
                <a16:creationId xmlns:a16="http://schemas.microsoft.com/office/drawing/2014/main" id="{2D9B628B-5A32-46D5-A57F-E05A878726A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2F658-9BE1-4C38-A820-DA5907B8B47F}"/>
              </a:ext>
            </a:extLst>
          </p:cNvPr>
          <p:cNvSpPr>
            <a:spLocks noGrp="1"/>
          </p:cNvSpPr>
          <p:nvPr>
            <p:ph type="sldNum" sz="quarter" idx="12"/>
          </p:nvPr>
        </p:nvSpPr>
        <p:spPr/>
        <p:txBody>
          <a:bodyPr/>
          <a:lstStyle/>
          <a:p>
            <a:fld id="{C2D13DA5-24BA-4D05-ABF3-05803BFB3092}" type="slidenum">
              <a:rPr lang="en-US" smtClean="0"/>
              <a:t>‹#›</a:t>
            </a:fld>
            <a:endParaRPr lang="en-US"/>
          </a:p>
        </p:txBody>
      </p:sp>
      <p:pic>
        <p:nvPicPr>
          <p:cNvPr id="6" name="Picture 5" descr="Logo&#10;&#10;Description automatically generated">
            <a:extLst>
              <a:ext uri="{FF2B5EF4-FFF2-40B4-BE49-F238E27FC236}">
                <a16:creationId xmlns:a16="http://schemas.microsoft.com/office/drawing/2014/main" id="{359FECBF-4029-47B0-A2FF-833C293F6B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2597" y="5723555"/>
            <a:ext cx="1659001" cy="962773"/>
          </a:xfrm>
          <a:prstGeom prst="rect">
            <a:avLst/>
          </a:prstGeom>
        </p:spPr>
      </p:pic>
      <p:pic>
        <p:nvPicPr>
          <p:cNvPr id="7" name="Graphic 6">
            <a:extLst>
              <a:ext uri="{FF2B5EF4-FFF2-40B4-BE49-F238E27FC236}">
                <a16:creationId xmlns:a16="http://schemas.microsoft.com/office/drawing/2014/main" id="{9634A593-B05E-4025-A4BB-A2C94122EF5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04200" y="-1562760"/>
            <a:ext cx="3102022" cy="9983519"/>
          </a:xfrm>
          <a:prstGeom prst="rect">
            <a:avLst/>
          </a:prstGeom>
        </p:spPr>
      </p:pic>
    </p:spTree>
    <p:extLst>
      <p:ext uri="{BB962C8B-B14F-4D97-AF65-F5344CB8AC3E}">
        <p14:creationId xmlns:p14="http://schemas.microsoft.com/office/powerpoint/2010/main" val="742415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3D327-05AB-45F1-ADAC-1BD2BC6E2CDA}"/>
              </a:ext>
            </a:extLst>
          </p:cNvPr>
          <p:cNvSpPr>
            <a:spLocks noGrp="1"/>
          </p:cNvSpPr>
          <p:nvPr>
            <p:ph type="dt" sz="half" idx="10"/>
          </p:nvPr>
        </p:nvSpPr>
        <p:spPr/>
        <p:txBody>
          <a:bodyPr/>
          <a:lstStyle/>
          <a:p>
            <a:fld id="{5B4F33BA-37B0-47F7-81FC-97CF1AE9FBF6}" type="datetimeFigureOut">
              <a:rPr lang="en-US" smtClean="0"/>
              <a:t>7/11/2024</a:t>
            </a:fld>
            <a:endParaRPr lang="en-US"/>
          </a:p>
        </p:txBody>
      </p:sp>
      <p:sp>
        <p:nvSpPr>
          <p:cNvPr id="3" name="Footer Placeholder 2">
            <a:extLst>
              <a:ext uri="{FF2B5EF4-FFF2-40B4-BE49-F238E27FC236}">
                <a16:creationId xmlns:a16="http://schemas.microsoft.com/office/drawing/2014/main" id="{EFEF4851-6166-466E-9454-C633792EE3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461F80-D09F-4133-BABE-B422C3745C7D}"/>
              </a:ext>
            </a:extLst>
          </p:cNvPr>
          <p:cNvSpPr>
            <a:spLocks noGrp="1"/>
          </p:cNvSpPr>
          <p:nvPr>
            <p:ph type="sldNum" sz="quarter" idx="12"/>
          </p:nvPr>
        </p:nvSpPr>
        <p:spPr/>
        <p:txBody>
          <a:bodyPr/>
          <a:lstStyle/>
          <a:p>
            <a:fld id="{C2D13DA5-24BA-4D05-ABF3-05803BFB3092}" type="slidenum">
              <a:rPr lang="en-US" smtClean="0"/>
              <a:t>‹#›</a:t>
            </a:fld>
            <a:endParaRPr lang="en-US"/>
          </a:p>
        </p:txBody>
      </p:sp>
      <p:pic>
        <p:nvPicPr>
          <p:cNvPr id="5" name="Picture 4" descr="Logo&#10;&#10;Description automatically generated">
            <a:extLst>
              <a:ext uri="{FF2B5EF4-FFF2-40B4-BE49-F238E27FC236}">
                <a16:creationId xmlns:a16="http://schemas.microsoft.com/office/drawing/2014/main" id="{4319565A-D142-4879-8B3C-5386B2C60A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2597" y="5723555"/>
            <a:ext cx="1659001" cy="962773"/>
          </a:xfrm>
          <a:prstGeom prst="rect">
            <a:avLst/>
          </a:prstGeom>
        </p:spPr>
      </p:pic>
      <p:pic>
        <p:nvPicPr>
          <p:cNvPr id="6" name="Graphic 5">
            <a:extLst>
              <a:ext uri="{FF2B5EF4-FFF2-40B4-BE49-F238E27FC236}">
                <a16:creationId xmlns:a16="http://schemas.microsoft.com/office/drawing/2014/main" id="{8B2DFBBF-7C36-4D6C-B990-D607A626250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rot="10800000">
            <a:off x="-1904200" y="-1562760"/>
            <a:ext cx="3102022" cy="9983519"/>
          </a:xfrm>
          <a:prstGeom prst="rect">
            <a:avLst/>
          </a:prstGeom>
        </p:spPr>
      </p:pic>
    </p:spTree>
    <p:extLst>
      <p:ext uri="{BB962C8B-B14F-4D97-AF65-F5344CB8AC3E}">
        <p14:creationId xmlns:p14="http://schemas.microsoft.com/office/powerpoint/2010/main" val="1160898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1C96A9-33D8-4010-BB9E-C8C05C523F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PR"/>
          </a:p>
        </p:txBody>
      </p:sp>
      <p:sp>
        <p:nvSpPr>
          <p:cNvPr id="3" name="Content Placeholder 2">
            <a:extLst>
              <a:ext uri="{FF2B5EF4-FFF2-40B4-BE49-F238E27FC236}">
                <a16:creationId xmlns:a16="http://schemas.microsoft.com/office/drawing/2014/main" id="{51F17582-B5BA-4D01-9533-64F9BD49EB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Text Placeholder 3">
            <a:extLst>
              <a:ext uri="{FF2B5EF4-FFF2-40B4-BE49-F238E27FC236}">
                <a16:creationId xmlns:a16="http://schemas.microsoft.com/office/drawing/2014/main" id="{8501C7A6-49F7-4F7A-BC64-0C73C89ED8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C7B53E-CCD6-47B3-8074-17DB79757143}"/>
              </a:ext>
            </a:extLst>
          </p:cNvPr>
          <p:cNvSpPr>
            <a:spLocks noGrp="1"/>
          </p:cNvSpPr>
          <p:nvPr>
            <p:ph type="dt" sz="half" idx="10"/>
          </p:nvPr>
        </p:nvSpPr>
        <p:spPr/>
        <p:txBody>
          <a:bodyPr/>
          <a:lstStyle/>
          <a:p>
            <a:fld id="{6D4BA190-B5A6-4F80-BB29-35784C5BFB20}" type="datetimeFigureOut">
              <a:rPr lang="en-US" smtClean="0"/>
              <a:t>7/11/2024</a:t>
            </a:fld>
            <a:endParaRPr lang="en-US"/>
          </a:p>
        </p:txBody>
      </p:sp>
      <p:sp>
        <p:nvSpPr>
          <p:cNvPr id="6" name="Footer Placeholder 5">
            <a:extLst>
              <a:ext uri="{FF2B5EF4-FFF2-40B4-BE49-F238E27FC236}">
                <a16:creationId xmlns:a16="http://schemas.microsoft.com/office/drawing/2014/main" id="{C148F784-82AD-46BA-8908-ECFCAB23F3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423239-8D44-4C8F-9440-42F701C0D3F0}"/>
              </a:ext>
            </a:extLst>
          </p:cNvPr>
          <p:cNvSpPr>
            <a:spLocks noGrp="1"/>
          </p:cNvSpPr>
          <p:nvPr>
            <p:ph type="sldNum" sz="quarter" idx="12"/>
          </p:nvPr>
        </p:nvSpPr>
        <p:spPr/>
        <p:txBody>
          <a:bodyPr/>
          <a:lstStyle/>
          <a:p>
            <a:fld id="{5121BBD5-A0B8-4387-AF08-E98D5E2DDE5D}" type="slidenum">
              <a:rPr lang="en-US" smtClean="0"/>
              <a:t>‹#›</a:t>
            </a:fld>
            <a:endParaRPr lang="en-US"/>
          </a:p>
        </p:txBody>
      </p:sp>
    </p:spTree>
    <p:extLst>
      <p:ext uri="{BB962C8B-B14F-4D97-AF65-F5344CB8AC3E}">
        <p14:creationId xmlns:p14="http://schemas.microsoft.com/office/powerpoint/2010/main" val="3965721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29A5BB-682A-4456-AB5D-DC34C439B1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PR"/>
          </a:p>
        </p:txBody>
      </p:sp>
      <p:sp>
        <p:nvSpPr>
          <p:cNvPr id="3" name="Text Placeholder 2">
            <a:extLst>
              <a:ext uri="{FF2B5EF4-FFF2-40B4-BE49-F238E27FC236}">
                <a16:creationId xmlns:a16="http://schemas.microsoft.com/office/drawing/2014/main" id="{F06918CF-1492-44D1-8A0B-B07CE3EBA1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PR"/>
          </a:p>
        </p:txBody>
      </p:sp>
      <p:sp>
        <p:nvSpPr>
          <p:cNvPr id="4" name="Date Placeholder 3">
            <a:extLst>
              <a:ext uri="{FF2B5EF4-FFF2-40B4-BE49-F238E27FC236}">
                <a16:creationId xmlns:a16="http://schemas.microsoft.com/office/drawing/2014/main" id="{0F0E527E-6273-4A14-9685-23111B7B82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BA190-B5A6-4F80-BB29-35784C5BFB20}" type="datetimeFigureOut">
              <a:rPr lang="en-US" smtClean="0"/>
              <a:t>7/11/2024</a:t>
            </a:fld>
            <a:endParaRPr lang="en-US"/>
          </a:p>
        </p:txBody>
      </p:sp>
      <p:sp>
        <p:nvSpPr>
          <p:cNvPr id="5" name="Footer Placeholder 4">
            <a:extLst>
              <a:ext uri="{FF2B5EF4-FFF2-40B4-BE49-F238E27FC236}">
                <a16:creationId xmlns:a16="http://schemas.microsoft.com/office/drawing/2014/main" id="{8BBD0F94-95AA-45B3-8242-18236DDA6F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557C3D-E3B8-42B3-A915-45E287E56E4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1BBD5-A0B8-4387-AF08-E98D5E2DDE5D}" type="slidenum">
              <a:rPr lang="en-US" smtClean="0"/>
              <a:t>‹#›</a:t>
            </a:fld>
            <a:endParaRPr lang="en-US"/>
          </a:p>
        </p:txBody>
      </p:sp>
    </p:spTree>
    <p:extLst>
      <p:ext uri="{BB962C8B-B14F-4D97-AF65-F5344CB8AC3E}">
        <p14:creationId xmlns:p14="http://schemas.microsoft.com/office/powerpoint/2010/main" val="6881670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defTabSz="914400" rtl="0" eaLnBrk="1" latinLnBrk="0" hangingPunct="1">
        <a:lnSpc>
          <a:spcPct val="90000"/>
        </a:lnSpc>
        <a:spcBef>
          <a:spcPct val="0"/>
        </a:spcBef>
        <a:buNone/>
        <a:defRPr sz="4400" b="1" kern="1200">
          <a:solidFill>
            <a:schemeClr val="tx1"/>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Wingdings" panose="05000000000000000000" pitchFamily="2" charset="2"/>
        <a:buChar char="§"/>
        <a:defRPr sz="2800" kern="1200">
          <a:solidFill>
            <a:schemeClr val="tx1"/>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Wingdings" panose="05000000000000000000" pitchFamily="2" charset="2"/>
        <a:buChar char="§"/>
        <a:defRPr sz="1800" kern="1200">
          <a:solidFill>
            <a:schemeClr val="tx1"/>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7EBC0-0E24-5EEA-F016-DECE117AB368}"/>
              </a:ext>
            </a:extLst>
          </p:cNvPr>
          <p:cNvSpPr>
            <a:spLocks noGrp="1"/>
          </p:cNvSpPr>
          <p:nvPr>
            <p:ph type="ctrTitle"/>
          </p:nvPr>
        </p:nvSpPr>
        <p:spPr>
          <a:xfrm>
            <a:off x="4038600" y="1691206"/>
            <a:ext cx="6504542" cy="2387600"/>
          </a:xfrm>
        </p:spPr>
        <p:txBody>
          <a:bodyPr>
            <a:normAutofit/>
          </a:bodyPr>
          <a:lstStyle/>
          <a:p>
            <a:r>
              <a:rPr lang="en-US" sz="3200" dirty="0" err="1"/>
              <a:t>Orientación</a:t>
            </a:r>
            <a:r>
              <a:rPr lang="en-US" sz="3200" dirty="0"/>
              <a:t> general a </a:t>
            </a:r>
            <a:r>
              <a:rPr lang="en-US" sz="3200" dirty="0" err="1"/>
              <a:t>coordinadores</a:t>
            </a:r>
            <a:r>
              <a:rPr lang="en-US" sz="3200" dirty="0"/>
              <a:t> de planes </a:t>
            </a:r>
            <a:r>
              <a:rPr lang="en-US" sz="3200" dirty="0" err="1"/>
              <a:t>médicos</a:t>
            </a:r>
            <a:r>
              <a:rPr lang="en-US" sz="3200" dirty="0"/>
              <a:t> del </a:t>
            </a:r>
            <a:r>
              <a:rPr lang="en-US" sz="3200" dirty="0" err="1"/>
              <a:t>Gobierno</a:t>
            </a:r>
            <a:endParaRPr lang="en-US" sz="3200" dirty="0"/>
          </a:p>
        </p:txBody>
      </p:sp>
      <p:sp>
        <p:nvSpPr>
          <p:cNvPr id="3" name="Subtitle 2">
            <a:extLst>
              <a:ext uri="{FF2B5EF4-FFF2-40B4-BE49-F238E27FC236}">
                <a16:creationId xmlns:a16="http://schemas.microsoft.com/office/drawing/2014/main" id="{52031755-2D88-5147-4163-F282AC2F27AA}"/>
              </a:ext>
            </a:extLst>
          </p:cNvPr>
          <p:cNvSpPr>
            <a:spLocks noGrp="1"/>
          </p:cNvSpPr>
          <p:nvPr>
            <p:ph type="subTitle" idx="1"/>
          </p:nvPr>
        </p:nvSpPr>
        <p:spPr/>
        <p:txBody>
          <a:bodyPr/>
          <a:lstStyle/>
          <a:p>
            <a:r>
              <a:rPr lang="en-US" dirty="0" err="1"/>
              <a:t>Año</a:t>
            </a:r>
            <a:r>
              <a:rPr lang="en-US" dirty="0"/>
              <a:t> </a:t>
            </a:r>
            <a:r>
              <a:rPr lang="en-US" dirty="0" err="1"/>
              <a:t>contrato</a:t>
            </a:r>
            <a:r>
              <a:rPr lang="en-US" dirty="0"/>
              <a:t> 2024</a:t>
            </a:r>
          </a:p>
        </p:txBody>
      </p:sp>
    </p:spTree>
    <p:extLst>
      <p:ext uri="{BB962C8B-B14F-4D97-AF65-F5344CB8AC3E}">
        <p14:creationId xmlns:p14="http://schemas.microsoft.com/office/powerpoint/2010/main" val="1511557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022A6-0634-79C6-EAC5-B7E3E9AFEE87}"/>
              </a:ext>
            </a:extLst>
          </p:cNvPr>
          <p:cNvSpPr>
            <a:spLocks noGrp="1"/>
          </p:cNvSpPr>
          <p:nvPr>
            <p:ph type="title"/>
          </p:nvPr>
        </p:nvSpPr>
        <p:spPr/>
        <p:txBody>
          <a:bodyPr>
            <a:normAutofit/>
          </a:bodyPr>
          <a:lstStyle/>
          <a:p>
            <a:r>
              <a:rPr lang="en-US" sz="4000" dirty="0"/>
              <a:t>¿</a:t>
            </a:r>
            <a:r>
              <a:rPr lang="en-US" sz="4000" dirty="0" err="1"/>
              <a:t>Quienes</a:t>
            </a:r>
            <a:r>
              <a:rPr lang="en-US" sz="4000" dirty="0"/>
              <a:t> </a:t>
            </a:r>
            <a:r>
              <a:rPr lang="en-US" sz="4000" dirty="0" err="1"/>
              <a:t>somos</a:t>
            </a:r>
            <a:r>
              <a:rPr lang="en-US" sz="4000" dirty="0"/>
              <a:t>? </a:t>
            </a:r>
            <a:endParaRPr lang="en-US" sz="4000" b="1" dirty="0"/>
          </a:p>
        </p:txBody>
      </p:sp>
      <p:sp>
        <p:nvSpPr>
          <p:cNvPr id="3" name="Content Placeholder 2">
            <a:extLst>
              <a:ext uri="{FF2B5EF4-FFF2-40B4-BE49-F238E27FC236}">
                <a16:creationId xmlns:a16="http://schemas.microsoft.com/office/drawing/2014/main" id="{2109B345-3D7D-9433-E069-7D252CDE35BE}"/>
              </a:ext>
            </a:extLst>
          </p:cNvPr>
          <p:cNvSpPr>
            <a:spLocks noGrp="1"/>
          </p:cNvSpPr>
          <p:nvPr>
            <p:ph idx="1"/>
          </p:nvPr>
        </p:nvSpPr>
        <p:spPr>
          <a:xfrm>
            <a:off x="2154801" y="1465861"/>
            <a:ext cx="9198997" cy="4351338"/>
          </a:xfrm>
        </p:spPr>
        <p:txBody>
          <a:bodyPr>
            <a:normAutofit/>
          </a:bodyPr>
          <a:lstStyle/>
          <a:p>
            <a:r>
              <a:rPr lang="en-US" altLang="en-US" sz="2800" dirty="0"/>
              <a:t>ASES  es </a:t>
            </a:r>
            <a:r>
              <a:rPr lang="en-US" altLang="en-US" sz="2800" dirty="0" err="1"/>
              <a:t>una</a:t>
            </a:r>
            <a:r>
              <a:rPr lang="en-US" altLang="en-US" sz="2800" dirty="0"/>
              <a:t> </a:t>
            </a:r>
            <a:r>
              <a:rPr lang="en-US" altLang="en-US" sz="2800" dirty="0" err="1"/>
              <a:t>Corporación</a:t>
            </a:r>
            <a:r>
              <a:rPr lang="en-US" altLang="en-US" sz="2800" dirty="0"/>
              <a:t> </a:t>
            </a:r>
            <a:r>
              <a:rPr lang="en-US" altLang="en-US" sz="2800" dirty="0" err="1"/>
              <a:t>Pública</a:t>
            </a:r>
            <a:r>
              <a:rPr lang="en-US" altLang="en-US" sz="2800" dirty="0"/>
              <a:t> </a:t>
            </a:r>
            <a:r>
              <a:rPr lang="en-US" altLang="en-US" sz="2800" dirty="0" err="1"/>
              <a:t>creada</a:t>
            </a:r>
            <a:r>
              <a:rPr lang="en-US" altLang="en-US" sz="2800" dirty="0"/>
              <a:t> bajo la Ley  72 de 7 de </a:t>
            </a:r>
            <a:r>
              <a:rPr lang="en-US" altLang="en-US" sz="2800" dirty="0" err="1"/>
              <a:t>septiembre</a:t>
            </a:r>
            <a:r>
              <a:rPr lang="en-US" altLang="en-US" sz="2800" dirty="0"/>
              <a:t> 1993, con la </a:t>
            </a:r>
            <a:r>
              <a:rPr lang="en-US" altLang="en-US" sz="2800" dirty="0" err="1"/>
              <a:t>responsabilidad</a:t>
            </a:r>
            <a:r>
              <a:rPr lang="en-US" altLang="en-US" sz="2800" dirty="0"/>
              <a:t> de </a:t>
            </a:r>
            <a:r>
              <a:rPr lang="en-US" altLang="en-US" sz="2800" dirty="0" err="1"/>
              <a:t>implantar</a:t>
            </a:r>
            <a:r>
              <a:rPr lang="en-US" altLang="en-US" sz="2800" dirty="0"/>
              <a:t>, </a:t>
            </a:r>
            <a:r>
              <a:rPr lang="en-US" altLang="en-US" sz="2800" dirty="0" err="1"/>
              <a:t>administrar</a:t>
            </a:r>
            <a:r>
              <a:rPr lang="en-US" altLang="en-US" sz="2800" dirty="0"/>
              <a:t> y  </a:t>
            </a:r>
            <a:r>
              <a:rPr lang="en-US" altLang="en-US" sz="2800" dirty="0" err="1"/>
              <a:t>negociar</a:t>
            </a:r>
            <a:r>
              <a:rPr lang="en-US" altLang="en-US" sz="2800" dirty="0"/>
              <a:t> </a:t>
            </a:r>
            <a:r>
              <a:rPr lang="en-US" altLang="en-US" sz="2800" dirty="0" err="1"/>
              <a:t>mediante</a:t>
            </a:r>
            <a:r>
              <a:rPr lang="en-US" altLang="en-US" sz="2800" dirty="0"/>
              <a:t> </a:t>
            </a:r>
            <a:r>
              <a:rPr lang="en-US" altLang="en-US" sz="2800" dirty="0" err="1"/>
              <a:t>contratos</a:t>
            </a:r>
            <a:r>
              <a:rPr lang="en-US" altLang="en-US" sz="2800" dirty="0"/>
              <a:t> con </a:t>
            </a:r>
            <a:r>
              <a:rPr lang="en-US" altLang="en-US" sz="2800" dirty="0" err="1"/>
              <a:t>aseguradoras</a:t>
            </a:r>
            <a:r>
              <a:rPr lang="en-US" altLang="en-US" sz="2800" dirty="0"/>
              <a:t>, un </a:t>
            </a:r>
            <a:r>
              <a:rPr lang="en-US" altLang="en-US" sz="2800" dirty="0" err="1"/>
              <a:t>sistema</a:t>
            </a:r>
            <a:r>
              <a:rPr lang="en-US" altLang="en-US" sz="2800" dirty="0"/>
              <a:t> de </a:t>
            </a:r>
            <a:r>
              <a:rPr lang="en-US" altLang="en-US" sz="2800" dirty="0" err="1"/>
              <a:t>seguros</a:t>
            </a:r>
            <a:r>
              <a:rPr lang="en-US" altLang="en-US" sz="2800" dirty="0"/>
              <a:t> de </a:t>
            </a:r>
            <a:r>
              <a:rPr lang="en-US" altLang="en-US" sz="2800" dirty="0" err="1"/>
              <a:t>salud</a:t>
            </a:r>
            <a:r>
              <a:rPr lang="en-US" altLang="en-US" sz="2800" dirty="0"/>
              <a:t> que </a:t>
            </a:r>
            <a:r>
              <a:rPr lang="en-US" altLang="en-US" sz="2800" dirty="0" err="1"/>
              <a:t>eventualmente</a:t>
            </a:r>
            <a:r>
              <a:rPr lang="en-US" altLang="en-US" sz="2800" dirty="0"/>
              <a:t> le </a:t>
            </a:r>
            <a:r>
              <a:rPr lang="en-US" altLang="en-US" sz="2800" dirty="0" err="1"/>
              <a:t>brinde</a:t>
            </a:r>
            <a:r>
              <a:rPr lang="en-US" altLang="en-US" sz="2800" dirty="0"/>
              <a:t> a </a:t>
            </a:r>
            <a:r>
              <a:rPr lang="en-US" altLang="en-US" sz="2800" dirty="0" err="1"/>
              <a:t>todos</a:t>
            </a:r>
            <a:r>
              <a:rPr lang="en-US" altLang="en-US" sz="2800" dirty="0"/>
              <a:t> </a:t>
            </a:r>
            <a:r>
              <a:rPr lang="en-US" altLang="en-US" sz="2800" dirty="0" err="1"/>
              <a:t>los</a:t>
            </a:r>
            <a:r>
              <a:rPr lang="en-US" altLang="en-US" sz="2800" dirty="0"/>
              <a:t> </a:t>
            </a:r>
            <a:r>
              <a:rPr lang="en-US" altLang="en-US" sz="2800" dirty="0" err="1"/>
              <a:t>residentes</a:t>
            </a:r>
            <a:r>
              <a:rPr lang="en-US" altLang="en-US" sz="2800" dirty="0"/>
              <a:t> de Puerto Rico </a:t>
            </a:r>
            <a:r>
              <a:rPr lang="en-US" altLang="en-US" sz="2800" dirty="0" err="1"/>
              <a:t>acceso</a:t>
            </a:r>
            <a:r>
              <a:rPr lang="en-US" altLang="en-US" sz="2800" dirty="0"/>
              <a:t> a </a:t>
            </a:r>
            <a:r>
              <a:rPr lang="en-US" altLang="en-US" sz="2800" dirty="0" err="1"/>
              <a:t>cuidados</a:t>
            </a:r>
            <a:r>
              <a:rPr lang="en-US" altLang="en-US" sz="2800" dirty="0"/>
              <a:t> </a:t>
            </a:r>
            <a:r>
              <a:rPr lang="en-US" altLang="en-US" sz="2800" dirty="0" err="1"/>
              <a:t>médico</a:t>
            </a:r>
            <a:r>
              <a:rPr lang="en-US" altLang="en-US" sz="2800" dirty="0"/>
              <a:t> </a:t>
            </a:r>
            <a:r>
              <a:rPr lang="en-US" altLang="en-US" sz="2800" dirty="0" err="1"/>
              <a:t>hospitalarios</a:t>
            </a:r>
            <a:r>
              <a:rPr lang="en-US" altLang="en-US" sz="2800" dirty="0"/>
              <a:t> de </a:t>
            </a:r>
            <a:r>
              <a:rPr lang="en-US" altLang="en-US" sz="2800" dirty="0" err="1"/>
              <a:t>calidad</a:t>
            </a:r>
            <a:r>
              <a:rPr lang="en-US" altLang="en-US" sz="2800" dirty="0"/>
              <a:t>, </a:t>
            </a:r>
            <a:r>
              <a:rPr lang="en-US" altLang="en-US" sz="2800" dirty="0" err="1"/>
              <a:t>independientemente</a:t>
            </a:r>
            <a:r>
              <a:rPr lang="en-US" altLang="en-US" sz="2800" dirty="0"/>
              <a:t> de la </a:t>
            </a:r>
            <a:r>
              <a:rPr lang="en-US" altLang="en-US" sz="2800" dirty="0" err="1"/>
              <a:t>condición</a:t>
            </a:r>
            <a:r>
              <a:rPr lang="en-US" altLang="en-US" sz="2800" dirty="0"/>
              <a:t> </a:t>
            </a:r>
            <a:r>
              <a:rPr lang="en-US" altLang="en-US" sz="2800" dirty="0" err="1"/>
              <a:t>económica</a:t>
            </a:r>
            <a:r>
              <a:rPr lang="en-US" altLang="en-US" sz="2800" dirty="0"/>
              <a:t> y </a:t>
            </a:r>
            <a:r>
              <a:rPr lang="en-US" altLang="en-US" sz="2800" dirty="0" err="1"/>
              <a:t>capacidad</a:t>
            </a:r>
            <a:r>
              <a:rPr lang="en-US" altLang="en-US" sz="2800" dirty="0"/>
              <a:t> de </a:t>
            </a:r>
            <a:r>
              <a:rPr lang="en-US" altLang="en-US" sz="2800" dirty="0" err="1"/>
              <a:t>pago</a:t>
            </a:r>
            <a:r>
              <a:rPr lang="en-US" altLang="en-US" sz="2800" dirty="0"/>
              <a:t> de </a:t>
            </a:r>
            <a:r>
              <a:rPr lang="en-US" altLang="en-US" sz="2800" dirty="0" err="1"/>
              <a:t>quien</a:t>
            </a:r>
            <a:r>
              <a:rPr lang="en-US" altLang="en-US" sz="2800" dirty="0"/>
              <a:t> </a:t>
            </a:r>
            <a:r>
              <a:rPr lang="en-US" altLang="en-US" sz="2800" dirty="0" err="1"/>
              <a:t>los</a:t>
            </a:r>
            <a:r>
              <a:rPr lang="en-US" altLang="en-US" sz="2800" dirty="0"/>
              <a:t> </a:t>
            </a:r>
            <a:r>
              <a:rPr lang="en-US" altLang="en-US" sz="2800" dirty="0" err="1"/>
              <a:t>requiera</a:t>
            </a:r>
            <a:r>
              <a:rPr lang="en-US" altLang="en-US" sz="2800" dirty="0"/>
              <a:t>. </a:t>
            </a:r>
          </a:p>
          <a:p>
            <a:endParaRPr lang="en-US" dirty="0"/>
          </a:p>
        </p:txBody>
      </p:sp>
    </p:spTree>
    <p:extLst>
      <p:ext uri="{BB962C8B-B14F-4D97-AF65-F5344CB8AC3E}">
        <p14:creationId xmlns:p14="http://schemas.microsoft.com/office/powerpoint/2010/main" val="28730392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907008-14F4-D33A-BC0F-D334D5A0F14D}"/>
              </a:ext>
            </a:extLst>
          </p:cNvPr>
          <p:cNvSpPr>
            <a:spLocks noGrp="1"/>
          </p:cNvSpPr>
          <p:nvPr>
            <p:ph type="title"/>
          </p:nvPr>
        </p:nvSpPr>
        <p:spPr/>
        <p:txBody>
          <a:bodyPr/>
          <a:lstStyle/>
          <a:p>
            <a:r>
              <a:rPr lang="en-US" dirty="0"/>
              <a:t>Plan de </a:t>
            </a:r>
            <a:r>
              <a:rPr lang="en-US" dirty="0" err="1"/>
              <a:t>Reorganización</a:t>
            </a:r>
            <a:r>
              <a:rPr lang="en-US" dirty="0"/>
              <a:t> </a:t>
            </a:r>
            <a:r>
              <a:rPr lang="en-US" dirty="0" err="1"/>
              <a:t>Núm</a:t>
            </a:r>
            <a:r>
              <a:rPr lang="en-US" dirty="0"/>
              <a:t>. 3 de 2010 </a:t>
            </a:r>
          </a:p>
        </p:txBody>
      </p:sp>
      <p:sp>
        <p:nvSpPr>
          <p:cNvPr id="3" name="Content Placeholder 2">
            <a:extLst>
              <a:ext uri="{FF2B5EF4-FFF2-40B4-BE49-F238E27FC236}">
                <a16:creationId xmlns:a16="http://schemas.microsoft.com/office/drawing/2014/main" id="{08746E2C-4258-8781-F768-AC03F9412E6B}"/>
              </a:ext>
            </a:extLst>
          </p:cNvPr>
          <p:cNvSpPr>
            <a:spLocks noGrp="1"/>
          </p:cNvSpPr>
          <p:nvPr>
            <p:ph idx="1"/>
          </p:nvPr>
        </p:nvSpPr>
        <p:spPr/>
        <p:txBody>
          <a:bodyPr>
            <a:normAutofit/>
          </a:bodyPr>
          <a:lstStyle/>
          <a:p>
            <a:r>
              <a:rPr lang="en-US" sz="2800" kern="0" dirty="0">
                <a:latin typeface="Arial" charset="0"/>
                <a:cs typeface="Arial" charset="0"/>
              </a:rPr>
              <a:t>Bajo </a:t>
            </a:r>
            <a:r>
              <a:rPr lang="en-US" sz="2800" kern="0" dirty="0" err="1">
                <a:latin typeface="Arial" charset="0"/>
                <a:cs typeface="Arial" charset="0"/>
              </a:rPr>
              <a:t>el</a:t>
            </a:r>
            <a:r>
              <a:rPr lang="en-US" sz="2800" kern="0" dirty="0">
                <a:latin typeface="Arial" charset="0"/>
                <a:cs typeface="Arial" charset="0"/>
              </a:rPr>
              <a:t> Plan de </a:t>
            </a:r>
            <a:r>
              <a:rPr lang="en-US" sz="2800" kern="0" dirty="0" err="1">
                <a:latin typeface="Arial" charset="0"/>
                <a:cs typeface="Arial" charset="0"/>
              </a:rPr>
              <a:t>Reorganización</a:t>
            </a:r>
            <a:r>
              <a:rPr lang="en-US" sz="2800" kern="0" dirty="0">
                <a:latin typeface="Arial" charset="0"/>
                <a:cs typeface="Arial" charset="0"/>
              </a:rPr>
              <a:t> </a:t>
            </a:r>
            <a:r>
              <a:rPr lang="en-US" sz="2800" kern="0" dirty="0" err="1">
                <a:latin typeface="Arial" charset="0"/>
                <a:cs typeface="Arial" charset="0"/>
              </a:rPr>
              <a:t>Núm</a:t>
            </a:r>
            <a:r>
              <a:rPr lang="en-US" sz="2800" kern="0" dirty="0">
                <a:latin typeface="Arial" charset="0"/>
                <a:cs typeface="Arial" charset="0"/>
              </a:rPr>
              <a:t>. 3  de 2010 se </a:t>
            </a:r>
            <a:r>
              <a:rPr lang="en-US" sz="2800" kern="0" dirty="0" err="1">
                <a:latin typeface="Arial" charset="0"/>
                <a:cs typeface="Arial" charset="0"/>
              </a:rPr>
              <a:t>transfiere</a:t>
            </a:r>
            <a:r>
              <a:rPr lang="en-US" sz="2800" kern="0" dirty="0">
                <a:latin typeface="Arial" charset="0"/>
                <a:cs typeface="Arial" charset="0"/>
              </a:rPr>
              <a:t> a ASES </a:t>
            </a:r>
            <a:r>
              <a:rPr lang="es-ES_tradnl" sz="2800" dirty="0">
                <a:latin typeface="+mn-lt"/>
              </a:rPr>
              <a:t>la facultad de negociar, contratar e implementar las disposiciones de la Ley 95 de 29 de junio de 1963, según enmendada, conocida como la “Ley de Beneficios de Salud para Empleados Públicos”, beneficiando tanto al Gobierno como al empleado público de la experiencia, capacidad y pericia en negociación que posee la ASES. </a:t>
            </a:r>
          </a:p>
          <a:p>
            <a:endParaRPr lang="en-US" dirty="0"/>
          </a:p>
        </p:txBody>
      </p:sp>
    </p:spTree>
    <p:extLst>
      <p:ext uri="{BB962C8B-B14F-4D97-AF65-F5344CB8AC3E}">
        <p14:creationId xmlns:p14="http://schemas.microsoft.com/office/powerpoint/2010/main" val="4174617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CB0C-2D41-42E3-BD28-61FF74576590}"/>
              </a:ext>
            </a:extLst>
          </p:cNvPr>
          <p:cNvSpPr>
            <a:spLocks noGrp="1"/>
          </p:cNvSpPr>
          <p:nvPr>
            <p:ph type="title"/>
          </p:nvPr>
        </p:nvSpPr>
        <p:spPr>
          <a:xfrm>
            <a:off x="2103843" y="1061011"/>
            <a:ext cx="9665771" cy="912491"/>
          </a:xfrm>
        </p:spPr>
        <p:txBody>
          <a:bodyPr>
            <a:normAutofit/>
          </a:bodyPr>
          <a:lstStyle/>
          <a:p>
            <a:r>
              <a:rPr lang="en-US" sz="4400" dirty="0"/>
              <a:t>¿</a:t>
            </a:r>
            <a:r>
              <a:rPr lang="en-US" dirty="0" err="1"/>
              <a:t>Quién</a:t>
            </a:r>
            <a:r>
              <a:rPr lang="en-US" dirty="0"/>
              <a:t> es eligible a la Ley 95?</a:t>
            </a:r>
            <a:endParaRPr lang="es-PR" sz="3100" b="1" u="sng" dirty="0"/>
          </a:p>
        </p:txBody>
      </p:sp>
      <p:sp>
        <p:nvSpPr>
          <p:cNvPr id="3" name="Content Placeholder 2">
            <a:extLst>
              <a:ext uri="{FF2B5EF4-FFF2-40B4-BE49-F238E27FC236}">
                <a16:creationId xmlns:a16="http://schemas.microsoft.com/office/drawing/2014/main" id="{FB1A5A3B-37CE-4FB7-9EBB-B9865C08F92A}"/>
              </a:ext>
            </a:extLst>
          </p:cNvPr>
          <p:cNvSpPr>
            <a:spLocks noGrp="1"/>
          </p:cNvSpPr>
          <p:nvPr>
            <p:ph idx="1"/>
          </p:nvPr>
        </p:nvSpPr>
        <p:spPr>
          <a:xfrm>
            <a:off x="2103843" y="2775280"/>
            <a:ext cx="9475990" cy="3581070"/>
          </a:xfrm>
        </p:spPr>
        <p:txBody>
          <a:bodyPr>
            <a:normAutofit/>
          </a:bodyPr>
          <a:lstStyle/>
          <a:p>
            <a:pPr algn="just" eaLnBrk="1" hangingPunct="1">
              <a:lnSpc>
                <a:spcPct val="150000"/>
              </a:lnSpc>
              <a:spcBef>
                <a:spcPct val="0"/>
              </a:spcBef>
              <a:buClrTx/>
              <a:buSzTx/>
              <a:buFontTx/>
              <a:buChar char="•"/>
            </a:pPr>
            <a:r>
              <a:rPr lang="es-ES_tradnl" altLang="en-US" sz="2000" dirty="0">
                <a:solidFill>
                  <a:schemeClr val="tx1"/>
                </a:solidFill>
                <a:latin typeface="Arial" panose="020B0604020202020204" pitchFamily="34" charset="0"/>
              </a:rPr>
              <a:t>Todo funcionario o empleado de nombramiento o elección, en servicio activo de la Rama Ejecutiva del Gobierno o pensionado de cualquier rama del Gobierno del Estado Libre Asociado de Puerto Rico y de sus agencias, departamentos y municipios.</a:t>
            </a:r>
          </a:p>
          <a:p>
            <a:pPr algn="just" eaLnBrk="1" hangingPunct="1">
              <a:lnSpc>
                <a:spcPct val="150000"/>
              </a:lnSpc>
              <a:spcBef>
                <a:spcPct val="0"/>
              </a:spcBef>
              <a:buClrTx/>
              <a:buSzTx/>
              <a:buFontTx/>
              <a:buChar char="•"/>
            </a:pPr>
            <a:endParaRPr lang="es-ES_tradnl" altLang="en-US" sz="2000" dirty="0">
              <a:solidFill>
                <a:schemeClr val="tx1"/>
              </a:solidFill>
              <a:latin typeface="Arial" panose="020B0604020202020204" pitchFamily="34" charset="0"/>
            </a:endParaRPr>
          </a:p>
          <a:p>
            <a:pPr algn="just" eaLnBrk="1" hangingPunct="1">
              <a:lnSpc>
                <a:spcPct val="150000"/>
              </a:lnSpc>
              <a:spcBef>
                <a:spcPct val="0"/>
              </a:spcBef>
              <a:buClrTx/>
              <a:buSzTx/>
              <a:buFontTx/>
              <a:buChar char="•"/>
            </a:pPr>
            <a:r>
              <a:rPr lang="es-ES" altLang="en-US" sz="2000" dirty="0">
                <a:solidFill>
                  <a:schemeClr val="tx1"/>
                </a:solidFill>
                <a:latin typeface="Arial" panose="020B0604020202020204" pitchFamily="34" charset="0"/>
              </a:rPr>
              <a:t>Funcionarios y empleados que estuvieran fuera de Puerto Rico en servicio activo.</a:t>
            </a:r>
            <a:endParaRPr lang="en-US" sz="2000" dirty="0"/>
          </a:p>
        </p:txBody>
      </p:sp>
      <p:pic>
        <p:nvPicPr>
          <p:cNvPr id="5" name="Picture 4" descr="Logo, company name&#10;&#10;Description automatically generated">
            <a:extLst>
              <a:ext uri="{FF2B5EF4-FFF2-40B4-BE49-F238E27FC236}">
                <a16:creationId xmlns:a16="http://schemas.microsoft.com/office/drawing/2014/main" id="{E2240AE4-6A3C-4BEA-94DD-4A01CC4825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31283" y="5945092"/>
            <a:ext cx="722269" cy="489507"/>
          </a:xfrm>
          <a:prstGeom prst="rect">
            <a:avLst/>
          </a:prstGeom>
        </p:spPr>
      </p:pic>
      <p:sp>
        <p:nvSpPr>
          <p:cNvPr id="4" name="Slide Number Placeholder 3">
            <a:extLst>
              <a:ext uri="{FF2B5EF4-FFF2-40B4-BE49-F238E27FC236}">
                <a16:creationId xmlns:a16="http://schemas.microsoft.com/office/drawing/2014/main" id="{F000FD65-2C2C-45F3-A7C0-772A041C47E3}"/>
              </a:ext>
            </a:extLst>
          </p:cNvPr>
          <p:cNvSpPr>
            <a:spLocks noGrp="1"/>
          </p:cNvSpPr>
          <p:nvPr>
            <p:ph type="sldNum" sz="quarter" idx="12"/>
          </p:nvPr>
        </p:nvSpPr>
        <p:spPr/>
        <p:txBody>
          <a:bodyPr/>
          <a:lstStyle/>
          <a:p>
            <a:fld id="{C298F21C-2B8D-4307-92F0-E8C5B1B1DC4F}" type="slidenum">
              <a:rPr lang="es-PR" smtClean="0"/>
              <a:t>4</a:t>
            </a:fld>
            <a:endParaRPr lang="es-PR" dirty="0"/>
          </a:p>
        </p:txBody>
      </p:sp>
    </p:spTree>
    <p:extLst>
      <p:ext uri="{BB962C8B-B14F-4D97-AF65-F5344CB8AC3E}">
        <p14:creationId xmlns:p14="http://schemas.microsoft.com/office/powerpoint/2010/main" val="1068356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2B0E30B-D147-FC5E-68B8-0725CC1A81E5}"/>
              </a:ext>
            </a:extLst>
          </p:cNvPr>
          <p:cNvSpPr>
            <a:spLocks noGrp="1"/>
          </p:cNvSpPr>
          <p:nvPr>
            <p:ph type="title"/>
          </p:nvPr>
        </p:nvSpPr>
        <p:spPr/>
        <p:txBody>
          <a:bodyPr/>
          <a:lstStyle/>
          <a:p>
            <a:r>
              <a:rPr lang="en-US" dirty="0" err="1"/>
              <a:t>Disposiciones</a:t>
            </a:r>
            <a:r>
              <a:rPr lang="en-US" dirty="0"/>
              <a:t> de Ley	</a:t>
            </a:r>
          </a:p>
        </p:txBody>
      </p:sp>
      <p:sp>
        <p:nvSpPr>
          <p:cNvPr id="10" name="Content Placeholder 9">
            <a:extLst>
              <a:ext uri="{FF2B5EF4-FFF2-40B4-BE49-F238E27FC236}">
                <a16:creationId xmlns:a16="http://schemas.microsoft.com/office/drawing/2014/main" id="{B0AF78CC-FA19-AB5B-DD7A-5A9E26CF1209}"/>
              </a:ext>
            </a:extLst>
          </p:cNvPr>
          <p:cNvSpPr>
            <a:spLocks noGrp="1"/>
          </p:cNvSpPr>
          <p:nvPr>
            <p:ph idx="1"/>
          </p:nvPr>
        </p:nvSpPr>
        <p:spPr/>
        <p:txBody>
          <a:bodyPr>
            <a:normAutofit fontScale="92500" lnSpcReduction="10000"/>
          </a:bodyPr>
          <a:lstStyle/>
          <a:p>
            <a:pPr algn="just" eaLnBrk="1" hangingPunct="1">
              <a:spcBef>
                <a:spcPct val="0"/>
              </a:spcBef>
              <a:buClrTx/>
              <a:buSzTx/>
              <a:buFontTx/>
              <a:buChar char="•"/>
            </a:pPr>
            <a:r>
              <a:rPr lang="en-US" altLang="en-US" dirty="0">
                <a:solidFill>
                  <a:schemeClr val="tx1"/>
                </a:solidFill>
                <a:latin typeface="Arial" panose="020B0604020202020204" pitchFamily="34" charset="0"/>
              </a:rPr>
              <a:t>ASES </a:t>
            </a:r>
            <a:r>
              <a:rPr lang="en-US" altLang="en-US" dirty="0" err="1">
                <a:solidFill>
                  <a:schemeClr val="tx1"/>
                </a:solidFill>
                <a:latin typeface="Arial" panose="020B0604020202020204" pitchFamily="34" charset="0"/>
              </a:rPr>
              <a:t>queda</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autorizado</a:t>
            </a:r>
            <a:r>
              <a:rPr lang="en-US" altLang="en-US" dirty="0">
                <a:solidFill>
                  <a:schemeClr val="tx1"/>
                </a:solidFill>
                <a:latin typeface="Arial" panose="020B0604020202020204" pitchFamily="34" charset="0"/>
              </a:rPr>
              <a:t> para </a:t>
            </a:r>
            <a:r>
              <a:rPr lang="en-US" altLang="en-US" dirty="0" err="1">
                <a:solidFill>
                  <a:schemeClr val="tx1"/>
                </a:solidFill>
                <a:latin typeface="Arial" panose="020B0604020202020204" pitchFamily="34" charset="0"/>
              </a:rPr>
              <a:t>contratar</a:t>
            </a:r>
            <a:r>
              <a:rPr lang="en-US" altLang="en-US" dirty="0">
                <a:solidFill>
                  <a:schemeClr val="tx1"/>
                </a:solidFill>
                <a:latin typeface="Arial" panose="020B0604020202020204" pitchFamily="34" charset="0"/>
              </a:rPr>
              <a:t> con o sin </a:t>
            </a:r>
            <a:r>
              <a:rPr lang="en-US" altLang="en-US" dirty="0" err="1">
                <a:solidFill>
                  <a:schemeClr val="tx1"/>
                </a:solidFill>
                <a:latin typeface="Arial" panose="020B0604020202020204" pitchFamily="34" charset="0"/>
              </a:rPr>
              <a:t>el</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requisito</a:t>
            </a:r>
            <a:r>
              <a:rPr lang="en-US" altLang="en-US" dirty="0">
                <a:solidFill>
                  <a:schemeClr val="tx1"/>
                </a:solidFill>
                <a:latin typeface="Arial" panose="020B0604020202020204" pitchFamily="34" charset="0"/>
              </a:rPr>
              <a:t> de </a:t>
            </a:r>
            <a:r>
              <a:rPr lang="en-US" altLang="en-US" dirty="0" err="1">
                <a:solidFill>
                  <a:schemeClr val="tx1"/>
                </a:solidFill>
                <a:latin typeface="Arial" panose="020B0604020202020204" pitchFamily="34" charset="0"/>
              </a:rPr>
              <a:t>subasta</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pero</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siempre</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deberá</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contar</a:t>
            </a:r>
            <a:r>
              <a:rPr lang="en-US" altLang="en-US" dirty="0">
                <a:solidFill>
                  <a:schemeClr val="tx1"/>
                </a:solidFill>
                <a:latin typeface="Arial" panose="020B0604020202020204" pitchFamily="34" charset="0"/>
              </a:rPr>
              <a:t>, con dos (2) o </a:t>
            </a:r>
            <a:r>
              <a:rPr lang="en-US" altLang="en-US" dirty="0" err="1">
                <a:solidFill>
                  <a:schemeClr val="tx1"/>
                </a:solidFill>
                <a:latin typeface="Arial" panose="020B0604020202020204" pitchFamily="34" charset="0"/>
              </a:rPr>
              <a:t>más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propuestas</a:t>
            </a:r>
            <a:r>
              <a:rPr lang="en-US" altLang="en-US" dirty="0">
                <a:solidFill>
                  <a:schemeClr val="tx1"/>
                </a:solidFill>
                <a:latin typeface="Arial" panose="020B0604020202020204" pitchFamily="34" charset="0"/>
              </a:rPr>
              <a:t> de </a:t>
            </a:r>
            <a:r>
              <a:rPr lang="en-US" altLang="en-US" dirty="0" err="1">
                <a:solidFill>
                  <a:schemeClr val="tx1"/>
                </a:solidFill>
                <a:latin typeface="Arial" panose="020B0604020202020204" pitchFamily="34" charset="0"/>
              </a:rPr>
              <a:t>aseguradores</a:t>
            </a:r>
            <a:r>
              <a:rPr lang="en-US" altLang="en-US" dirty="0">
                <a:solidFill>
                  <a:schemeClr val="tx1"/>
                </a:solidFill>
                <a:latin typeface="Arial" panose="020B0604020202020204" pitchFamily="34" charset="0"/>
              </a:rPr>
              <a:t>  que </a:t>
            </a:r>
            <a:r>
              <a:rPr lang="en-US" altLang="en-US" dirty="0" err="1">
                <a:solidFill>
                  <a:schemeClr val="tx1"/>
                </a:solidFill>
                <a:latin typeface="Arial" panose="020B0604020202020204" pitchFamily="34" charset="0"/>
              </a:rPr>
              <a:t>cualifiquen</a:t>
            </a:r>
            <a:r>
              <a:rPr lang="en-US" altLang="en-US" dirty="0">
                <a:solidFill>
                  <a:schemeClr val="tx1"/>
                </a:solidFill>
                <a:latin typeface="Arial" panose="020B0604020202020204" pitchFamily="34" charset="0"/>
              </a:rPr>
              <a:t> con la ley.</a:t>
            </a:r>
          </a:p>
          <a:p>
            <a:pPr algn="just" eaLnBrk="1" hangingPunct="1">
              <a:spcBef>
                <a:spcPct val="0"/>
              </a:spcBef>
              <a:buClrTx/>
              <a:buSzTx/>
              <a:buFontTx/>
              <a:buChar char="•"/>
            </a:pPr>
            <a:endParaRPr lang="en-US" altLang="en-US" dirty="0">
              <a:solidFill>
                <a:schemeClr val="tx1"/>
              </a:solidFill>
              <a:latin typeface="Arial" panose="020B0604020202020204" pitchFamily="34" charset="0"/>
            </a:endParaRPr>
          </a:p>
          <a:p>
            <a:pPr algn="just" eaLnBrk="1" hangingPunct="1">
              <a:spcBef>
                <a:spcPct val="0"/>
              </a:spcBef>
              <a:buClrTx/>
              <a:buSzTx/>
              <a:buFontTx/>
              <a:buChar char="•"/>
            </a:pPr>
            <a:r>
              <a:rPr lang="en-US" altLang="en-US" dirty="0" err="1">
                <a:solidFill>
                  <a:schemeClr val="tx1"/>
                </a:solidFill>
                <a:latin typeface="Arial" panose="020B0604020202020204" pitchFamily="34" charset="0"/>
              </a:rPr>
              <a:t>Cada</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contrato</a:t>
            </a:r>
            <a:r>
              <a:rPr lang="en-US" altLang="en-US" dirty="0">
                <a:solidFill>
                  <a:schemeClr val="tx1"/>
                </a:solidFill>
                <a:latin typeface="Arial" panose="020B0604020202020204" pitchFamily="34" charset="0"/>
              </a:rPr>
              <a:t> para </a:t>
            </a:r>
            <a:r>
              <a:rPr lang="en-US" altLang="en-US" dirty="0" err="1">
                <a:solidFill>
                  <a:schemeClr val="tx1"/>
                </a:solidFill>
                <a:latin typeface="Arial" panose="020B0604020202020204" pitchFamily="34" charset="0"/>
              </a:rPr>
              <a:t>los</a:t>
            </a:r>
            <a:r>
              <a:rPr lang="en-US" altLang="en-US" dirty="0">
                <a:solidFill>
                  <a:schemeClr val="tx1"/>
                </a:solidFill>
                <a:latin typeface="Arial" panose="020B0604020202020204" pitchFamily="34" charset="0"/>
              </a:rPr>
              <a:t> planes </a:t>
            </a:r>
            <a:r>
              <a:rPr lang="en-US" altLang="en-US" dirty="0" err="1">
                <a:solidFill>
                  <a:schemeClr val="tx1"/>
                </a:solidFill>
                <a:latin typeface="Arial" panose="020B0604020202020204" pitchFamily="34" charset="0"/>
              </a:rPr>
              <a:t>deberá</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contener</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una</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relación</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detallada</a:t>
            </a:r>
            <a:r>
              <a:rPr lang="en-US" altLang="en-US" dirty="0">
                <a:solidFill>
                  <a:schemeClr val="tx1"/>
                </a:solidFill>
                <a:latin typeface="Arial" panose="020B0604020202020204" pitchFamily="34" charset="0"/>
              </a:rPr>
              <a:t> de </a:t>
            </a:r>
            <a:r>
              <a:rPr lang="en-US" altLang="en-US" dirty="0" err="1">
                <a:solidFill>
                  <a:schemeClr val="tx1"/>
                </a:solidFill>
                <a:latin typeface="Arial" panose="020B0604020202020204" pitchFamily="34" charset="0"/>
              </a:rPr>
              <a:t>los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beneficios</a:t>
            </a:r>
            <a:r>
              <a:rPr lang="en-US" altLang="en-US" dirty="0">
                <a:solidFill>
                  <a:schemeClr val="tx1"/>
                </a:solidFill>
                <a:latin typeface="Arial" panose="020B0604020202020204" pitchFamily="34" charset="0"/>
              </a:rPr>
              <a:t> que se </a:t>
            </a:r>
            <a:r>
              <a:rPr lang="en-US" altLang="en-US" dirty="0" err="1">
                <a:solidFill>
                  <a:schemeClr val="tx1"/>
                </a:solidFill>
                <a:latin typeface="Arial" panose="020B0604020202020204" pitchFamily="34" charset="0"/>
              </a:rPr>
              <a:t>ofrecen</a:t>
            </a:r>
            <a:r>
              <a:rPr lang="en-US" altLang="en-US" dirty="0">
                <a:solidFill>
                  <a:schemeClr val="tx1"/>
                </a:solidFill>
                <a:latin typeface="Arial" panose="020B0604020202020204" pitchFamily="34" charset="0"/>
              </a:rPr>
              <a:t> y </a:t>
            </a:r>
            <a:r>
              <a:rPr lang="en-US" altLang="en-US" dirty="0" err="1">
                <a:solidFill>
                  <a:schemeClr val="tx1"/>
                </a:solidFill>
                <a:latin typeface="Arial" panose="020B0604020202020204" pitchFamily="34" charset="0"/>
              </a:rPr>
              <a:t>deberá</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incluir</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aquellos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beneficios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máximos</a:t>
            </a:r>
            <a:r>
              <a:rPr lang="en-US" altLang="en-US" dirty="0">
                <a:solidFill>
                  <a:schemeClr val="tx1"/>
                </a:solidFill>
                <a:latin typeface="Arial" panose="020B0604020202020204" pitchFamily="34" charset="0"/>
              </a:rPr>
              <a:t> y </a:t>
            </a:r>
            <a:r>
              <a:rPr lang="en-US" altLang="en-US" dirty="0" err="1">
                <a:solidFill>
                  <a:schemeClr val="tx1"/>
                </a:solidFill>
                <a:latin typeface="Arial" panose="020B0604020202020204" pitchFamily="34" charset="0"/>
              </a:rPr>
              <a:t>aquellas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limitaciones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exclusiones</a:t>
            </a:r>
            <a:r>
              <a:rPr lang="en-US" altLang="en-US" dirty="0">
                <a:solidFill>
                  <a:schemeClr val="tx1"/>
                </a:solidFill>
                <a:latin typeface="Arial" panose="020B0604020202020204" pitchFamily="34" charset="0"/>
              </a:rPr>
              <a:t> y </a:t>
            </a:r>
            <a:r>
              <a:rPr lang="en-US" altLang="en-US" dirty="0" err="1">
                <a:solidFill>
                  <a:schemeClr val="tx1"/>
                </a:solidFill>
                <a:latin typeface="Arial" panose="020B0604020202020204" pitchFamily="34" charset="0"/>
              </a:rPr>
              <a:t>demás</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definiciones</a:t>
            </a:r>
            <a:r>
              <a:rPr lang="en-US" altLang="en-US" dirty="0">
                <a:solidFill>
                  <a:schemeClr val="tx1"/>
                </a:solidFill>
                <a:latin typeface="Arial" panose="020B0604020202020204" pitchFamily="34" charset="0"/>
              </a:rPr>
              <a:t> de </a:t>
            </a:r>
            <a:r>
              <a:rPr lang="en-US" altLang="en-US" dirty="0" err="1">
                <a:solidFill>
                  <a:schemeClr val="tx1"/>
                </a:solidFill>
                <a:latin typeface="Arial" panose="020B0604020202020204" pitchFamily="34" charset="0"/>
              </a:rPr>
              <a:t>beneficios</a:t>
            </a:r>
            <a:r>
              <a:rPr lang="en-US" altLang="en-US" dirty="0">
                <a:solidFill>
                  <a:schemeClr val="tx1"/>
                </a:solidFill>
                <a:latin typeface="Arial" panose="020B0604020202020204" pitchFamily="34" charset="0"/>
              </a:rPr>
              <a:t> que ASES </a:t>
            </a:r>
            <a:r>
              <a:rPr lang="en-US" altLang="en-US" dirty="0" err="1">
                <a:solidFill>
                  <a:schemeClr val="tx1"/>
                </a:solidFill>
                <a:latin typeface="Arial" panose="020B0604020202020204" pitchFamily="34" charset="0"/>
              </a:rPr>
              <a:t>estime</a:t>
            </a:r>
            <a:r>
              <a:rPr lang="en-US" altLang="en-US" dirty="0">
                <a:solidFill>
                  <a:schemeClr val="tx1"/>
                </a:solidFill>
                <a:latin typeface="Arial" panose="020B0604020202020204" pitchFamily="34" charset="0"/>
              </a:rPr>
              <a:t> </a:t>
            </a:r>
            <a:r>
              <a:rPr lang="en-US" altLang="en-US" dirty="0" err="1">
                <a:solidFill>
                  <a:schemeClr val="tx1"/>
                </a:solidFill>
                <a:latin typeface="Arial" panose="020B0604020202020204" pitchFamily="34" charset="0"/>
              </a:rPr>
              <a:t>necesarios</a:t>
            </a:r>
            <a:r>
              <a:rPr lang="en-US" altLang="en-US" dirty="0">
                <a:solidFill>
                  <a:schemeClr val="tx1"/>
                </a:solidFill>
                <a:latin typeface="Arial" panose="020B0604020202020204" pitchFamily="34" charset="0"/>
              </a:rPr>
              <a:t> o </a:t>
            </a:r>
            <a:r>
              <a:rPr lang="en-US" altLang="en-US" dirty="0" err="1">
                <a:solidFill>
                  <a:schemeClr val="tx1"/>
                </a:solidFill>
                <a:latin typeface="Arial" panose="020B0604020202020204" pitchFamily="34" charset="0"/>
              </a:rPr>
              <a:t>deseables</a:t>
            </a:r>
            <a:r>
              <a:rPr lang="en-US" altLang="en-US" dirty="0">
                <a:solidFill>
                  <a:schemeClr val="tx1"/>
                </a:solidFill>
                <a:latin typeface="Arial" panose="020B0604020202020204" pitchFamily="34" charset="0"/>
              </a:rPr>
              <a:t>.</a:t>
            </a:r>
          </a:p>
          <a:p>
            <a:pPr marL="0" indent="0" algn="just" eaLnBrk="1" hangingPunct="1">
              <a:spcBef>
                <a:spcPct val="0"/>
              </a:spcBef>
              <a:buClrTx/>
              <a:buSzTx/>
              <a:buNone/>
            </a:pPr>
            <a:endParaRPr lang="en-US" altLang="en-US" dirty="0">
              <a:solidFill>
                <a:schemeClr val="tx1"/>
              </a:solidFill>
              <a:latin typeface="Arial" panose="020B0604020202020204" pitchFamily="34" charset="0"/>
            </a:endParaRPr>
          </a:p>
          <a:p>
            <a:pPr algn="just" eaLnBrk="1" hangingPunct="1">
              <a:spcBef>
                <a:spcPct val="0"/>
              </a:spcBef>
              <a:buClrTx/>
              <a:buSzTx/>
              <a:buFontTx/>
              <a:buChar char="•"/>
            </a:pPr>
            <a:r>
              <a:rPr lang="en-US" altLang="en-US" dirty="0">
                <a:latin typeface="Arial" panose="020B0604020202020204" pitchFamily="34" charset="0"/>
              </a:rPr>
              <a:t>Las </a:t>
            </a:r>
            <a:r>
              <a:rPr lang="en-US" altLang="en-US" dirty="0" err="1">
                <a:latin typeface="Arial" panose="020B0604020202020204" pitchFamily="34" charset="0"/>
              </a:rPr>
              <a:t>tarifas</a:t>
            </a:r>
            <a:r>
              <a:rPr lang="en-US" altLang="en-US" dirty="0">
                <a:latin typeface="Arial" panose="020B0604020202020204" pitchFamily="34" charset="0"/>
              </a:rPr>
              <a:t> que se </a:t>
            </a:r>
            <a:r>
              <a:rPr lang="en-US" altLang="en-US" dirty="0" err="1">
                <a:latin typeface="Arial" panose="020B0604020202020204" pitchFamily="34" charset="0"/>
              </a:rPr>
              <a:t>cobren</a:t>
            </a:r>
            <a:r>
              <a:rPr lang="en-US" altLang="en-US" dirty="0">
                <a:latin typeface="Arial" panose="020B0604020202020204" pitchFamily="34" charset="0"/>
              </a:rPr>
              <a:t> </a:t>
            </a:r>
            <a:r>
              <a:rPr lang="en-US" altLang="en-US" dirty="0" err="1">
                <a:latin typeface="Arial" panose="020B0604020202020204" pitchFamily="34" charset="0"/>
              </a:rPr>
              <a:t>deben</a:t>
            </a:r>
            <a:r>
              <a:rPr lang="en-US" altLang="en-US" dirty="0">
                <a:latin typeface="Arial" panose="020B0604020202020204" pitchFamily="34" charset="0"/>
              </a:rPr>
              <a:t> ser </a:t>
            </a:r>
            <a:r>
              <a:rPr lang="en-US" altLang="en-US" dirty="0" err="1">
                <a:latin typeface="Arial" panose="020B0604020202020204" pitchFamily="34" charset="0"/>
              </a:rPr>
              <a:t>actuarialmente</a:t>
            </a:r>
            <a:r>
              <a:rPr lang="en-US" altLang="en-US" dirty="0">
                <a:latin typeface="Arial" panose="020B0604020202020204" pitchFamily="34" charset="0"/>
              </a:rPr>
              <a:t> </a:t>
            </a:r>
            <a:r>
              <a:rPr lang="en-US" altLang="en-US" dirty="0" err="1">
                <a:latin typeface="Arial" panose="020B0604020202020204" pitchFamily="34" charset="0"/>
              </a:rPr>
              <a:t>razonables</a:t>
            </a:r>
            <a:r>
              <a:rPr lang="en-US" altLang="en-US" dirty="0">
                <a:latin typeface="Arial" panose="020B0604020202020204" pitchFamily="34" charset="0"/>
              </a:rPr>
              <a:t>. </a:t>
            </a:r>
            <a:endParaRPr lang="en-US" altLang="en-US" dirty="0">
              <a:solidFill>
                <a:schemeClr val="tx1"/>
              </a:solidFill>
              <a:latin typeface="Arial" panose="020B0604020202020204" pitchFamily="34" charset="0"/>
            </a:endParaRPr>
          </a:p>
          <a:p>
            <a:endParaRPr lang="en-US" dirty="0"/>
          </a:p>
        </p:txBody>
      </p:sp>
      <p:sp>
        <p:nvSpPr>
          <p:cNvPr id="3" name="Slide Number Placeholder 2">
            <a:extLst>
              <a:ext uri="{FF2B5EF4-FFF2-40B4-BE49-F238E27FC236}">
                <a16:creationId xmlns:a16="http://schemas.microsoft.com/office/drawing/2014/main" id="{7B6C5455-37F1-419E-95D7-7D00C849E80D}"/>
              </a:ext>
            </a:extLst>
          </p:cNvPr>
          <p:cNvSpPr>
            <a:spLocks noGrp="1"/>
          </p:cNvSpPr>
          <p:nvPr>
            <p:ph type="sldNum" sz="quarter" idx="12"/>
          </p:nvPr>
        </p:nvSpPr>
        <p:spPr/>
        <p:txBody>
          <a:bodyPr/>
          <a:lstStyle/>
          <a:p>
            <a:fld id="{C298F21C-2B8D-4307-92F0-E8C5B1B1DC4F}" type="slidenum">
              <a:rPr lang="es-PR" smtClean="0"/>
              <a:t>5</a:t>
            </a:fld>
            <a:endParaRPr lang="es-PR" dirty="0"/>
          </a:p>
        </p:txBody>
      </p:sp>
    </p:spTree>
    <p:extLst>
      <p:ext uri="{BB962C8B-B14F-4D97-AF65-F5344CB8AC3E}">
        <p14:creationId xmlns:p14="http://schemas.microsoft.com/office/powerpoint/2010/main" val="303676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BA287-C156-0C37-7ED8-86FC8F91E13E}"/>
              </a:ext>
            </a:extLst>
          </p:cNvPr>
          <p:cNvSpPr>
            <a:spLocks noGrp="1"/>
          </p:cNvSpPr>
          <p:nvPr>
            <p:ph type="title"/>
          </p:nvPr>
        </p:nvSpPr>
        <p:spPr/>
        <p:txBody>
          <a:bodyPr/>
          <a:lstStyle/>
          <a:p>
            <a:r>
              <a:rPr lang="en-US" dirty="0" err="1"/>
              <a:t>Beneficios</a:t>
            </a:r>
            <a:r>
              <a:rPr lang="en-US" dirty="0"/>
              <a:t> </a:t>
            </a:r>
            <a:r>
              <a:rPr lang="en-US" dirty="0" err="1"/>
              <a:t>contemplados</a:t>
            </a:r>
            <a:endParaRPr lang="en-US" dirty="0"/>
          </a:p>
        </p:txBody>
      </p:sp>
      <p:sp>
        <p:nvSpPr>
          <p:cNvPr id="4" name="Content Placeholder 3">
            <a:extLst>
              <a:ext uri="{FF2B5EF4-FFF2-40B4-BE49-F238E27FC236}">
                <a16:creationId xmlns:a16="http://schemas.microsoft.com/office/drawing/2014/main" id="{81451E0C-9952-1E8F-4A4D-C0C84842CBFC}"/>
              </a:ext>
            </a:extLst>
          </p:cNvPr>
          <p:cNvSpPr>
            <a:spLocks noGrp="1"/>
          </p:cNvSpPr>
          <p:nvPr>
            <p:ph sz="half" idx="1"/>
          </p:nvPr>
        </p:nvSpPr>
        <p:spPr/>
        <p:txBody>
          <a:bodyPr/>
          <a:lstStyle/>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Hospitalarios</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Quirúrgicos</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Médicos en el Hospital</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a Pacientes Ambulatorios</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Suplementarios, Incluyendo Servicios Dentales</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Obstétricos</a:t>
            </a:r>
          </a:p>
          <a:p>
            <a:endParaRPr lang="en-US" dirty="0"/>
          </a:p>
        </p:txBody>
      </p:sp>
      <p:sp>
        <p:nvSpPr>
          <p:cNvPr id="5" name="Content Placeholder 4">
            <a:extLst>
              <a:ext uri="{FF2B5EF4-FFF2-40B4-BE49-F238E27FC236}">
                <a16:creationId xmlns:a16="http://schemas.microsoft.com/office/drawing/2014/main" id="{DB6B231D-5F6F-ABF3-4242-C1089D3ABD9B}"/>
              </a:ext>
            </a:extLst>
          </p:cNvPr>
          <p:cNvSpPr>
            <a:spLocks noGrp="1"/>
          </p:cNvSpPr>
          <p:nvPr>
            <p:ph sz="half" idx="2"/>
          </p:nvPr>
        </p:nvSpPr>
        <p:spPr/>
        <p:txBody>
          <a:bodyPr/>
          <a:lstStyle/>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Atención Hospitalaria</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Atención y Tratamiento Quirúrgico</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Atención  y Tratamiento Médico</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Obstétricos</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Medicamentos </a:t>
            </a:r>
          </a:p>
          <a:p>
            <a:pPr lvl="1" eaLnBrk="1" hangingPunct="1">
              <a:lnSpc>
                <a:spcPct val="150000"/>
              </a:lnSpc>
              <a:spcBef>
                <a:spcPct val="0"/>
              </a:spcBef>
              <a:buClrTx/>
              <a:buSzTx/>
              <a:buFontTx/>
              <a:buChar char="•"/>
            </a:pPr>
            <a:r>
              <a:rPr lang="es-PR" altLang="en-US" sz="1800" dirty="0">
                <a:solidFill>
                  <a:schemeClr val="tx1"/>
                </a:solidFill>
                <a:latin typeface="Arial" panose="020B0604020202020204" pitchFamily="34" charset="0"/>
              </a:rPr>
              <a:t>Beneficios Suplementarios, Incluyendo Servicios Dentales</a:t>
            </a:r>
          </a:p>
          <a:p>
            <a:endParaRPr lang="en-US" dirty="0"/>
          </a:p>
        </p:txBody>
      </p:sp>
    </p:spTree>
    <p:extLst>
      <p:ext uri="{BB962C8B-B14F-4D97-AF65-F5344CB8AC3E}">
        <p14:creationId xmlns:p14="http://schemas.microsoft.com/office/powerpoint/2010/main" val="2803662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BA287-C156-0C37-7ED8-86FC8F91E13E}"/>
              </a:ext>
            </a:extLst>
          </p:cNvPr>
          <p:cNvSpPr>
            <a:spLocks noGrp="1"/>
          </p:cNvSpPr>
          <p:nvPr>
            <p:ph type="title"/>
          </p:nvPr>
        </p:nvSpPr>
        <p:spPr/>
        <p:txBody>
          <a:bodyPr/>
          <a:lstStyle/>
          <a:p>
            <a:r>
              <a:rPr lang="en-US" dirty="0" err="1"/>
              <a:t>Cubierta</a:t>
            </a:r>
            <a:r>
              <a:rPr lang="en-US" dirty="0"/>
              <a:t> ELA-Puro</a:t>
            </a:r>
          </a:p>
        </p:txBody>
      </p:sp>
      <p:sp>
        <p:nvSpPr>
          <p:cNvPr id="6" name="Content Placeholder 5">
            <a:extLst>
              <a:ext uri="{FF2B5EF4-FFF2-40B4-BE49-F238E27FC236}">
                <a16:creationId xmlns:a16="http://schemas.microsoft.com/office/drawing/2014/main" id="{7C20441A-E6E0-44D9-5909-AB17BEFD0496}"/>
              </a:ext>
            </a:extLst>
          </p:cNvPr>
          <p:cNvSpPr>
            <a:spLocks noGrp="1"/>
          </p:cNvSpPr>
          <p:nvPr>
            <p:ph idx="1"/>
          </p:nvPr>
        </p:nvSpPr>
        <p:spPr/>
        <p:txBody>
          <a:bodyPr/>
          <a:lstStyle/>
          <a:p>
            <a:pPr marL="342900" marR="0" lvl="0" indent="-342900" algn="l" defTabSz="457200" rtl="0" eaLnBrk="1" fontAlgn="base" latinLnBrk="0" hangingPunct="1">
              <a:lnSpc>
                <a:spcPct val="100000"/>
              </a:lnSpc>
              <a:spcBef>
                <a:spcPts val="1000"/>
              </a:spcBef>
              <a:spcAft>
                <a:spcPct val="0"/>
              </a:spcAft>
              <a:buClr>
                <a:srgbClr val="5FCBEF"/>
              </a:buClr>
              <a:buSzPct val="80000"/>
              <a:buFont typeface="Wingdings 3" panose="05040102010807070707" pitchFamily="18" charset="2"/>
              <a:buChar char=""/>
              <a:tabLst/>
              <a:defRPr/>
            </a:pPr>
            <a:r>
              <a:rPr kumimoji="0" lang="es-ES" altLang="en-US" sz="1800" b="0" i="0" u="none" strike="noStrike" kern="1200" cap="none" spc="0" normalizeH="0" baseline="0" noProof="0" dirty="0">
                <a:ln>
                  <a:noFill/>
                </a:ln>
                <a:solidFill>
                  <a:srgbClr val="404040"/>
                </a:solidFill>
                <a:effectLst/>
                <a:uLnTx/>
                <a:uFillTx/>
                <a:latin typeface="Trebuchet MS" panose="020B0603020202020204"/>
                <a:ea typeface="+mn-ea"/>
                <a:cs typeface="+mn-cs"/>
              </a:rPr>
              <a:t>Este año, la cubierta ELA-PURO tiene un costo de $192.00 PMPM. Esta fue determinada como justa y razonable en base a la utilización presentada por las aseguradoras para este segmento. Esta población se mantenía estable entre 350 a 400 empleados suscritos. Tuvo un alza con la entrada de policías pensionados elegibles por Orden Administrativa a finales de 2021. Sin embargo, con la Ley 89-2022 el grupo vuelve a su numero original. El empleado será responsable de pagar cualquier diferencia entre la aportación patronal y el costo actual de la prima de Vital. </a:t>
            </a:r>
            <a:endParaRPr kumimoji="0" lang="en-US" altLang="en-US" sz="1800" b="0" i="0" u="none" strike="noStrike" kern="1200" cap="none" spc="0" normalizeH="0" baseline="0" noProof="0" dirty="0">
              <a:ln>
                <a:noFill/>
              </a:ln>
              <a:solidFill>
                <a:srgbClr val="404040"/>
              </a:solidFill>
              <a:effectLst/>
              <a:uLnTx/>
              <a:uFillTx/>
              <a:latin typeface="Trebuchet MS" panose="020B0603020202020204"/>
              <a:ea typeface="+mn-ea"/>
              <a:cs typeface="+mn-cs"/>
            </a:endParaRPr>
          </a:p>
          <a:p>
            <a:pPr marL="0" indent="0">
              <a:buNone/>
            </a:pPr>
            <a:endParaRPr lang="en-US" dirty="0"/>
          </a:p>
        </p:txBody>
      </p:sp>
    </p:spTree>
    <p:extLst>
      <p:ext uri="{BB962C8B-B14F-4D97-AF65-F5344CB8AC3E}">
        <p14:creationId xmlns:p14="http://schemas.microsoft.com/office/powerpoint/2010/main" val="185805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EE7ACE7-F589-1B76-6264-940139E4E707}"/>
              </a:ext>
            </a:extLst>
          </p:cNvPr>
          <p:cNvSpPr>
            <a:spLocks noGrp="1"/>
          </p:cNvSpPr>
          <p:nvPr>
            <p:ph type="title"/>
          </p:nvPr>
        </p:nvSpPr>
        <p:spPr/>
        <p:txBody>
          <a:bodyPr>
            <a:normAutofit fontScale="90000"/>
          </a:bodyPr>
          <a:lstStyle/>
          <a:p>
            <a:r>
              <a:rPr lang="en-US" sz="3600" dirty="0" err="1"/>
              <a:t>Opciones</a:t>
            </a:r>
            <a:r>
              <a:rPr lang="en-US" sz="3600" dirty="0"/>
              <a:t> para Empleados </a:t>
            </a:r>
            <a:r>
              <a:rPr lang="en-US" sz="3600" dirty="0" err="1"/>
              <a:t>públicos</a:t>
            </a:r>
            <a:r>
              <a:rPr lang="en-US" sz="3600" dirty="0"/>
              <a:t> </a:t>
            </a:r>
            <a:r>
              <a:rPr lang="en-US" sz="3600" dirty="0" err="1"/>
              <a:t>activos</a:t>
            </a:r>
            <a:r>
              <a:rPr lang="en-US" sz="3600" dirty="0"/>
              <a:t> y pensionados sin Medicare A y B</a:t>
            </a:r>
          </a:p>
        </p:txBody>
      </p:sp>
      <p:sp>
        <p:nvSpPr>
          <p:cNvPr id="6" name="Content Placeholder 5">
            <a:extLst>
              <a:ext uri="{FF2B5EF4-FFF2-40B4-BE49-F238E27FC236}">
                <a16:creationId xmlns:a16="http://schemas.microsoft.com/office/drawing/2014/main" id="{DE7B121A-12C9-08F1-C92F-AC4F4C082552}"/>
              </a:ext>
            </a:extLst>
          </p:cNvPr>
          <p:cNvSpPr>
            <a:spLocks noGrp="1"/>
          </p:cNvSpPr>
          <p:nvPr>
            <p:ph idx="1"/>
          </p:nvPr>
        </p:nvSpPr>
        <p:spPr/>
        <p:txBody>
          <a:bodyPr/>
          <a:lstStyle/>
          <a:p>
            <a:r>
              <a:rPr lang="en-US" dirty="0"/>
              <a:t>PROSSAM Plan de la </a:t>
            </a:r>
            <a:r>
              <a:rPr lang="en-US" dirty="0" err="1"/>
              <a:t>Asociación</a:t>
            </a:r>
            <a:r>
              <a:rPr lang="en-US" dirty="0"/>
              <a:t> de Maestros</a:t>
            </a:r>
          </a:p>
          <a:p>
            <a:r>
              <a:rPr lang="en-US" dirty="0"/>
              <a:t>Plan de Salud </a:t>
            </a:r>
            <a:r>
              <a:rPr lang="en-US" dirty="0" err="1"/>
              <a:t>Menonita</a:t>
            </a:r>
            <a:endParaRPr lang="en-US" dirty="0"/>
          </a:p>
          <a:p>
            <a:r>
              <a:rPr lang="en-US" dirty="0"/>
              <a:t>First Medical	</a:t>
            </a:r>
          </a:p>
          <a:p>
            <a:r>
              <a:rPr lang="en-US" dirty="0"/>
              <a:t>SSS Salud (Medigap)</a:t>
            </a:r>
          </a:p>
        </p:txBody>
      </p:sp>
    </p:spTree>
    <p:extLst>
      <p:ext uri="{BB962C8B-B14F-4D97-AF65-F5344CB8AC3E}">
        <p14:creationId xmlns:p14="http://schemas.microsoft.com/office/powerpoint/2010/main" val="107314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F720336-E483-6018-4432-6F670FE956B0}"/>
              </a:ext>
            </a:extLst>
          </p:cNvPr>
          <p:cNvSpPr>
            <a:spLocks noGrp="1"/>
          </p:cNvSpPr>
          <p:nvPr>
            <p:ph type="title"/>
          </p:nvPr>
        </p:nvSpPr>
        <p:spPr>
          <a:xfrm rot="19909275">
            <a:off x="1342697" y="2603829"/>
            <a:ext cx="10515600" cy="1325563"/>
          </a:xfrm>
        </p:spPr>
        <p:txBody>
          <a:bodyPr/>
          <a:lstStyle/>
          <a:p>
            <a:r>
              <a:rPr lang="en-US" dirty="0"/>
              <a:t>Gracias </a:t>
            </a:r>
            <a:r>
              <a:rPr lang="en-US" dirty="0" err="1"/>
              <a:t>por</a:t>
            </a:r>
            <a:r>
              <a:rPr lang="en-US" dirty="0"/>
              <a:t> </a:t>
            </a:r>
            <a:r>
              <a:rPr lang="en-US" dirty="0" err="1"/>
              <a:t>su</a:t>
            </a:r>
            <a:r>
              <a:rPr lang="en-US" dirty="0"/>
              <a:t> </a:t>
            </a:r>
            <a:r>
              <a:rPr lang="en-US" dirty="0" err="1"/>
              <a:t>atención</a:t>
            </a:r>
            <a:endParaRPr lang="en-US" dirty="0"/>
          </a:p>
        </p:txBody>
      </p:sp>
    </p:spTree>
    <p:extLst>
      <p:ext uri="{BB962C8B-B14F-4D97-AF65-F5344CB8AC3E}">
        <p14:creationId xmlns:p14="http://schemas.microsoft.com/office/powerpoint/2010/main" val="3442428664"/>
      </p:ext>
    </p:extLst>
  </p:cSld>
  <p:clrMapOvr>
    <a:masterClrMapping/>
  </p:clrMapOvr>
</p:sld>
</file>

<file path=ppt/theme/theme1.xml><?xml version="1.0" encoding="utf-8"?>
<a:theme xmlns:a="http://schemas.openxmlformats.org/drawingml/2006/main" name="RAF IPAs 09012021">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17D3EE593A8A4D9AAE3F2AD010A0BC" ma:contentTypeVersion="20" ma:contentTypeDescription="Create a new document." ma:contentTypeScope="" ma:versionID="328ec9467731802214bb936b85870e66">
  <xsd:schema xmlns:xsd="http://www.w3.org/2001/XMLSchema" xmlns:xs="http://www.w3.org/2001/XMLSchema" xmlns:p="http://schemas.microsoft.com/office/2006/metadata/properties" xmlns:ns1="http://schemas.microsoft.com/sharepoint/v3" xmlns:ns2="6ea6a792-ef83-4575-af34-288d3fd4cb51" xmlns:ns3="2e0f9a37-d5d4-403e-a0de-8e0e72481b0e" targetNamespace="http://schemas.microsoft.com/office/2006/metadata/properties" ma:root="true" ma:fieldsID="13790031a07aaf9aacc42a92112bd49e" ns1:_="" ns2:_="" ns3:_="">
    <xsd:import namespace="http://schemas.microsoft.com/sharepoint/v3"/>
    <xsd:import namespace="6ea6a792-ef83-4575-af34-288d3fd4cb51"/>
    <xsd:import namespace="2e0f9a37-d5d4-403e-a0de-8e0e72481b0e"/>
    <xsd:element name="properties">
      <xsd:complexType>
        <xsd:sequence>
          <xsd:element name="documentManagement">
            <xsd:complexType>
              <xsd:all>
                <xsd:element ref="ns2:EnlaceWebflow" minOccurs="0"/>
                <xsd:element ref="ns2:NumericOrder" minOccurs="0"/>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ObjectDetectorVersions" minOccurs="0"/>
                <xsd:element ref="ns2:Enlace_x002d_Alterno" minOccurs="0"/>
                <xsd:element ref="ns1:_ip_UnifiedCompliancePolicyProperties" minOccurs="0"/>
                <xsd:element ref="ns1:_ip_UnifiedCompliancePolicyUIAction"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4" nillable="true" ma:displayName="Unified Compliance Policy Properties" ma:hidden="true" ma:internalName="_ip_UnifiedCompliancePolicyProperties">
      <xsd:simpleType>
        <xsd:restriction base="dms:Note"/>
      </xsd:simpleType>
    </xsd:element>
    <xsd:element name="_ip_UnifiedCompliancePolicyUIAction" ma:index="25"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ea6a792-ef83-4575-af34-288d3fd4cb51" elementFormDefault="qualified">
    <xsd:import namespace="http://schemas.microsoft.com/office/2006/documentManagement/types"/>
    <xsd:import namespace="http://schemas.microsoft.com/office/infopath/2007/PartnerControls"/>
    <xsd:element name="EnlaceWebflow" ma:index="8" nillable="true" ma:displayName="EnlaceWebflow" ma:format="Hyperlink" ma:internalName="EnlaceWebflow">
      <xsd:complexType>
        <xsd:complexContent>
          <xsd:extension base="dms:URL">
            <xsd:sequence>
              <xsd:element name="Url" type="dms:ValidUrl" minOccurs="0" nillable="true"/>
              <xsd:element name="Description" type="xsd:string" nillable="true"/>
            </xsd:sequence>
          </xsd:extension>
        </xsd:complexContent>
      </xsd:complexType>
    </xsd:element>
    <xsd:element name="NumericOrder" ma:index="9" nillable="true" ma:displayName="NumericOrder" ma:format="Dropdown" ma:internalName="NumericOrder" ma:percentage="FALSE">
      <xsd:simpleType>
        <xsd:restriction base="dms:Number"/>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9189064c-74a9-43e5-b572-e3b11b1ca663"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Enlace_x002d_Alterno" ma:index="23" nillable="true" ma:displayName="Enlace-Alterno (WEBFLOW)" ma:format="Dropdown" ma:internalName="Enlace_x002d_Alterno">
      <xsd:simpleType>
        <xsd:restriction base="dms:Note">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element name="MediaServiceLocation" ma:index="27"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e0f9a37-d5d4-403e-a0de-8e0e72481b0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edb5104-a6ea-46f1-a222-154c6f3224c0}" ma:internalName="TaxCatchAll" ma:showField="CatchAllData" ma:web="2e0f9a37-d5d4-403e-a0de-8e0e72481b0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2e0f9a37-d5d4-403e-a0de-8e0e72481b0e" xsi:nil="true"/>
    <lcf76f155ced4ddcb4097134ff3c332f xmlns="6ea6a792-ef83-4575-af34-288d3fd4cb51">
      <Terms xmlns="http://schemas.microsoft.com/office/infopath/2007/PartnerControls"/>
    </lcf76f155ced4ddcb4097134ff3c332f>
    <Enlace_x002d_Alterno xmlns="6ea6a792-ef83-4575-af34-288d3fd4cb51" xsi:nil="true"/>
    <NumericOrder xmlns="6ea6a792-ef83-4575-af34-288d3fd4cb51" xsi:nil="true"/>
    <_ip_UnifiedCompliancePolicyProperties xmlns="http://schemas.microsoft.com/sharepoint/v3" xsi:nil="true"/>
    <EnlaceWebflow xmlns="6ea6a792-ef83-4575-af34-288d3fd4cb51">
      <Url xsi:nil="true"/>
      <Description xsi:nil="true"/>
    </EnlaceWebflow>
  </documentManagement>
</p:properties>
</file>

<file path=customXml/itemProps1.xml><?xml version="1.0" encoding="utf-8"?>
<ds:datastoreItem xmlns:ds="http://schemas.openxmlformats.org/officeDocument/2006/customXml" ds:itemID="{E391D70D-EFD3-4021-93F9-EB96CB3F0888}"/>
</file>

<file path=customXml/itemProps2.xml><?xml version="1.0" encoding="utf-8"?>
<ds:datastoreItem xmlns:ds="http://schemas.openxmlformats.org/officeDocument/2006/customXml" ds:itemID="{7A9D991C-CFD4-4336-988A-C7DDB73BE5AD}"/>
</file>

<file path=customXml/itemProps3.xml><?xml version="1.0" encoding="utf-8"?>
<ds:datastoreItem xmlns:ds="http://schemas.openxmlformats.org/officeDocument/2006/customXml" ds:itemID="{9A29C806-A7FA-447D-99F0-D528E8392517}"/>
</file>

<file path=docProps/app.xml><?xml version="1.0" encoding="utf-8"?>
<Properties xmlns="http://schemas.openxmlformats.org/officeDocument/2006/extended-properties" xmlns:vt="http://schemas.openxmlformats.org/officeDocument/2006/docPropsVTypes">
  <Template>Reunion Fortaleza_Nov_10_2021</Template>
  <TotalTime>15108</TotalTime>
  <Words>499</Words>
  <Application>Microsoft Office PowerPoint</Application>
  <PresentationFormat>Widescreen</PresentationFormat>
  <Paragraphs>40</Paragraphs>
  <Slides>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Aptos</vt:lpstr>
      <vt:lpstr>Arial</vt:lpstr>
      <vt:lpstr>Calibri</vt:lpstr>
      <vt:lpstr>Montserrat</vt:lpstr>
      <vt:lpstr>Trebuchet MS</vt:lpstr>
      <vt:lpstr>Wingdings</vt:lpstr>
      <vt:lpstr>Wingdings 3</vt:lpstr>
      <vt:lpstr>RAF IPAs 09012021</vt:lpstr>
      <vt:lpstr>Orientación general a coordinadores de planes médicos del Gobierno</vt:lpstr>
      <vt:lpstr>¿Quienes somos? </vt:lpstr>
      <vt:lpstr>Plan de Reorganización Núm. 3 de 2010 </vt:lpstr>
      <vt:lpstr>¿Quién es eligible a la Ley 95?</vt:lpstr>
      <vt:lpstr>Disposiciones de Ley </vt:lpstr>
      <vt:lpstr>Beneficios contemplados</vt:lpstr>
      <vt:lpstr>Cubierta ELA-Puro</vt:lpstr>
      <vt:lpstr>Opciones para Empleados públicos activos y pensionados sin Medicare A y B</vt:lpstr>
      <vt:lpstr>Gracias por su atención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Roxanna K. Rosario Serrano</dc:creator>
  <cp:lastModifiedBy>Carlos Guzmán</cp:lastModifiedBy>
  <cp:revision>18</cp:revision>
  <cp:lastPrinted>2024-02-13T15:39:01Z</cp:lastPrinted>
  <dcterms:created xsi:type="dcterms:W3CDTF">2023-11-27T21:36:22Z</dcterms:created>
  <dcterms:modified xsi:type="dcterms:W3CDTF">2024-07-11T21:38:08Z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0x0101004517D3EE593A8A4D9AAE3F2AD010A0BC</vt:lpwstr>
  </property>
</Properties>
</file>