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5"/>
  </p:notesMasterIdLst>
  <p:sldIdLst>
    <p:sldId id="3629" r:id="rId5"/>
    <p:sldId id="3612" r:id="rId6"/>
    <p:sldId id="3628" r:id="rId7"/>
    <p:sldId id="1447" r:id="rId8"/>
    <p:sldId id="1493" r:id="rId9"/>
    <p:sldId id="3613" r:id="rId10"/>
    <p:sldId id="1491" r:id="rId11"/>
    <p:sldId id="1495" r:id="rId12"/>
    <p:sldId id="1494" r:id="rId13"/>
    <p:sldId id="3614" r:id="rId14"/>
    <p:sldId id="3633" r:id="rId15"/>
    <p:sldId id="3626" r:id="rId16"/>
    <p:sldId id="3620" r:id="rId17"/>
    <p:sldId id="3631" r:id="rId18"/>
    <p:sldId id="3615" r:id="rId19"/>
    <p:sldId id="3630" r:id="rId20"/>
    <p:sldId id="3632" r:id="rId21"/>
    <p:sldId id="3619" r:id="rId22"/>
    <p:sldId id="3627" r:id="rId23"/>
    <p:sldId id="3624" r:id="rId2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11EE774-A6BA-8288-11EE-F3C46AC6C447}" name="Lorena Ortiz Garcia" initials="LOG" userId="S::lorena.ortiz@planmenonita.com::fe5d58a1-dbb4-4bcc-8d05-d0d7c908867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DDFB"/>
    <a:srgbClr val="FFCC99"/>
    <a:srgbClr val="FF9900"/>
    <a:srgbClr val="1177A8"/>
    <a:srgbClr val="00AE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70A633-321A-4C8B-BFAE-D021C66F43D6}" v="2279" dt="2024-07-11T13:59:43.377"/>
    <p1510:client id="{73B244C2-5882-2FBA-566B-69EB7CB1B735}" v="26" dt="2024-07-10T17:39:13.125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69" autoAdjust="0"/>
    <p:restoredTop sz="93557" autoAdjust="0"/>
  </p:normalViewPr>
  <p:slideViewPr>
    <p:cSldViewPr snapToGrid="0">
      <p:cViewPr varScale="1">
        <p:scale>
          <a:sx n="41" d="100"/>
          <a:sy n="41" d="100"/>
        </p:scale>
        <p:origin x="85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8" d="100"/>
        <a:sy n="48" d="100"/>
      </p:scale>
      <p:origin x="0" y="-50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mailto:salud360@planmenonita.com" TargetMode="Externa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mailto:salud360@planmenonita.com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08B843-A25F-4575-836A-7EE0D6BA51B1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PR"/>
        </a:p>
      </dgm:t>
    </dgm:pt>
    <dgm:pt modelId="{59FC48EF-E8DA-4EA7-973A-319EE06BE324}">
      <dgm:prSet phldrT="[Text]"/>
      <dgm:spPr>
        <a:solidFill>
          <a:srgbClr val="FF9900"/>
        </a:solidFill>
        <a:ln>
          <a:solidFill>
            <a:srgbClr val="FF9900"/>
          </a:solidFill>
        </a:ln>
      </dgm:spPr>
      <dgm:t>
        <a:bodyPr/>
        <a:lstStyle/>
        <a:p>
          <a:r>
            <a:rPr lang="en-US" dirty="0"/>
            <a:t> </a:t>
          </a:r>
          <a:endParaRPr lang="en-PR" dirty="0"/>
        </a:p>
      </dgm:t>
    </dgm:pt>
    <dgm:pt modelId="{770D9C3C-9173-4281-9E8E-2B6D6417BEAB}" type="parTrans" cxnId="{FF594CA0-C823-41EB-A387-CE229BF10D2D}">
      <dgm:prSet/>
      <dgm:spPr/>
      <dgm:t>
        <a:bodyPr/>
        <a:lstStyle/>
        <a:p>
          <a:endParaRPr lang="en-PR"/>
        </a:p>
      </dgm:t>
    </dgm:pt>
    <dgm:pt modelId="{BF0356DD-982E-4C38-80E9-8810DAC1E6C3}" type="sibTrans" cxnId="{FF594CA0-C823-41EB-A387-CE229BF10D2D}">
      <dgm:prSet/>
      <dgm:spPr/>
      <dgm:t>
        <a:bodyPr/>
        <a:lstStyle/>
        <a:p>
          <a:endParaRPr lang="en-PR"/>
        </a:p>
      </dgm:t>
    </dgm:pt>
    <dgm:pt modelId="{1CABF92D-2D61-4FC9-B1C0-A68CD3E6E5D9}">
      <dgm:prSet phldrT="[Text]"/>
      <dgm:spPr>
        <a:ln>
          <a:solidFill>
            <a:srgbClr val="FF9900"/>
          </a:solidFill>
        </a:ln>
      </dgm:spPr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 dirty="0"/>
            <a:t>Libre de </a:t>
          </a:r>
          <a:r>
            <a:rPr lang="en-US" dirty="0" err="1"/>
            <a:t>costo</a:t>
          </a:r>
          <a:endParaRPr lang="en-PR" dirty="0"/>
        </a:p>
      </dgm:t>
    </dgm:pt>
    <dgm:pt modelId="{F813E438-C3D7-48FF-AB15-949F96E989E3}" type="parTrans" cxnId="{3E77E452-EF03-4F22-9E17-77F49A230A52}">
      <dgm:prSet/>
      <dgm:spPr/>
      <dgm:t>
        <a:bodyPr/>
        <a:lstStyle/>
        <a:p>
          <a:endParaRPr lang="en-PR"/>
        </a:p>
      </dgm:t>
    </dgm:pt>
    <dgm:pt modelId="{FAEACB5B-7957-4F12-B211-A94DF7714D97}" type="sibTrans" cxnId="{3E77E452-EF03-4F22-9E17-77F49A230A52}">
      <dgm:prSet/>
      <dgm:spPr/>
      <dgm:t>
        <a:bodyPr/>
        <a:lstStyle/>
        <a:p>
          <a:endParaRPr lang="en-PR"/>
        </a:p>
      </dgm:t>
    </dgm:pt>
    <dgm:pt modelId="{83C8CE3B-D0A2-4D21-B4B8-3B9A6FD5CFF8}">
      <dgm:prSet phldrT="[Text]"/>
      <dgm:spPr>
        <a:solidFill>
          <a:srgbClr val="00AEE0"/>
        </a:solidFill>
        <a:ln>
          <a:solidFill>
            <a:srgbClr val="00AEE0"/>
          </a:solidFill>
        </a:ln>
      </dgm:spPr>
      <dgm:t>
        <a:bodyPr/>
        <a:lstStyle/>
        <a:p>
          <a:r>
            <a:rPr lang="en-US" dirty="0"/>
            <a:t> </a:t>
          </a:r>
          <a:endParaRPr lang="en-PR" dirty="0"/>
        </a:p>
      </dgm:t>
    </dgm:pt>
    <dgm:pt modelId="{58C2971F-4698-4565-A898-87F14317F0D2}" type="parTrans" cxnId="{E14AEA5D-67C8-4CF3-8AA8-3FC68DF9E002}">
      <dgm:prSet/>
      <dgm:spPr/>
      <dgm:t>
        <a:bodyPr/>
        <a:lstStyle/>
        <a:p>
          <a:endParaRPr lang="en-PR"/>
        </a:p>
      </dgm:t>
    </dgm:pt>
    <dgm:pt modelId="{051EBEC7-0EF5-40D4-8258-5CFEA3A4F72C}" type="sibTrans" cxnId="{E14AEA5D-67C8-4CF3-8AA8-3FC68DF9E002}">
      <dgm:prSet/>
      <dgm:spPr/>
      <dgm:t>
        <a:bodyPr/>
        <a:lstStyle/>
        <a:p>
          <a:endParaRPr lang="en-PR"/>
        </a:p>
      </dgm:t>
    </dgm:pt>
    <dgm:pt modelId="{11D8314B-B333-404F-972A-4602A010B07C}">
      <dgm:prSet phldrT="[Text]"/>
      <dgm:spPr>
        <a:ln>
          <a:solidFill>
            <a:srgbClr val="00AEE0"/>
          </a:solidFill>
        </a:ln>
      </dgm:spPr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 dirty="0" err="1"/>
            <a:t>Pueden</a:t>
          </a:r>
          <a:r>
            <a:rPr lang="en-US" dirty="0"/>
            <a:t> ser </a:t>
          </a:r>
          <a:r>
            <a:rPr lang="en-US" dirty="0" err="1"/>
            <a:t>referidos</a:t>
          </a:r>
          <a:r>
            <a:rPr lang="en-US" dirty="0"/>
            <a:t> </a:t>
          </a:r>
          <a:r>
            <a:rPr lang="en-US" dirty="0" err="1"/>
            <a:t>por</a:t>
          </a:r>
          <a:r>
            <a:rPr lang="en-US" dirty="0"/>
            <a:t> </a:t>
          </a:r>
          <a:r>
            <a:rPr lang="en-US" dirty="0" err="1"/>
            <a:t>el</a:t>
          </a:r>
          <a:r>
            <a:rPr lang="en-US" dirty="0"/>
            <a:t> </a:t>
          </a:r>
          <a:r>
            <a:rPr lang="en-US" dirty="0" err="1"/>
            <a:t>equipo</a:t>
          </a:r>
          <a:r>
            <a:rPr lang="en-US" dirty="0"/>
            <a:t> </a:t>
          </a:r>
          <a:r>
            <a:rPr lang="en-US" dirty="0" err="1"/>
            <a:t>multidisciplinario</a:t>
          </a:r>
          <a:r>
            <a:rPr lang="en-US" dirty="0"/>
            <a:t>:</a:t>
          </a:r>
          <a:endParaRPr lang="en-PR" dirty="0"/>
        </a:p>
      </dgm:t>
    </dgm:pt>
    <dgm:pt modelId="{36543CBD-369E-4A46-813B-54B83051889B}" type="parTrans" cxnId="{0E45E3A6-27C7-40F2-B70C-7B2133A36833}">
      <dgm:prSet/>
      <dgm:spPr/>
      <dgm:t>
        <a:bodyPr/>
        <a:lstStyle/>
        <a:p>
          <a:endParaRPr lang="en-PR"/>
        </a:p>
      </dgm:t>
    </dgm:pt>
    <dgm:pt modelId="{9DE559A8-074C-443D-8398-A91A938E8634}" type="sibTrans" cxnId="{0E45E3A6-27C7-40F2-B70C-7B2133A36833}">
      <dgm:prSet/>
      <dgm:spPr/>
      <dgm:t>
        <a:bodyPr/>
        <a:lstStyle/>
        <a:p>
          <a:endParaRPr lang="en-PR"/>
        </a:p>
      </dgm:t>
    </dgm:pt>
    <dgm:pt modelId="{0CFCEA99-D32D-48C8-810A-6FE9AEA4FAC3}">
      <dgm:prSet phldrT="[Text]"/>
      <dgm:spPr>
        <a:solidFill>
          <a:srgbClr val="1177A8"/>
        </a:solidFill>
        <a:ln>
          <a:solidFill>
            <a:srgbClr val="1177A8"/>
          </a:solidFill>
        </a:ln>
      </dgm:spPr>
      <dgm:t>
        <a:bodyPr/>
        <a:lstStyle/>
        <a:p>
          <a:r>
            <a:rPr lang="en-US" dirty="0"/>
            <a:t> </a:t>
          </a:r>
          <a:endParaRPr lang="en-PR" dirty="0"/>
        </a:p>
      </dgm:t>
    </dgm:pt>
    <dgm:pt modelId="{569DC03C-9B52-48A3-B4A7-A20B9CC28358}" type="parTrans" cxnId="{45886E1C-F9EB-4949-9F13-F07D4A7B0567}">
      <dgm:prSet/>
      <dgm:spPr/>
      <dgm:t>
        <a:bodyPr/>
        <a:lstStyle/>
        <a:p>
          <a:endParaRPr lang="en-PR"/>
        </a:p>
      </dgm:t>
    </dgm:pt>
    <dgm:pt modelId="{2DEE60C3-1A19-44E0-AD94-B1C7C7CFFC1D}" type="sibTrans" cxnId="{45886E1C-F9EB-4949-9F13-F07D4A7B0567}">
      <dgm:prSet/>
      <dgm:spPr/>
      <dgm:t>
        <a:bodyPr/>
        <a:lstStyle/>
        <a:p>
          <a:endParaRPr lang="en-PR"/>
        </a:p>
      </dgm:t>
    </dgm:pt>
    <dgm:pt modelId="{F84BE05F-644F-4E29-A47B-73E4B0BA88CC}">
      <dgm:prSet phldrT="[Text]"/>
      <dgm:spPr>
        <a:ln>
          <a:solidFill>
            <a:srgbClr val="1177A8"/>
          </a:solidFill>
        </a:ln>
      </dgm:spPr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 dirty="0" err="1"/>
            <a:t>Correo</a:t>
          </a:r>
          <a:r>
            <a:rPr lang="en-US" dirty="0"/>
            <a:t> </a:t>
          </a:r>
          <a:r>
            <a:rPr lang="en-US" dirty="0" err="1"/>
            <a:t>electrónico</a:t>
          </a:r>
          <a:r>
            <a:rPr lang="en-US" dirty="0"/>
            <a:t>: </a:t>
          </a:r>
          <a:r>
            <a:rPr lang="en-US" dirty="0">
              <a:hlinkClick xmlns:r="http://schemas.openxmlformats.org/officeDocument/2006/relationships" r:id="rId1"/>
            </a:rPr>
            <a:t>salud360@planmenonita.com</a:t>
          </a:r>
          <a:r>
            <a:rPr lang="en-US" dirty="0"/>
            <a:t> </a:t>
          </a:r>
          <a:endParaRPr lang="en-PR" dirty="0"/>
        </a:p>
      </dgm:t>
    </dgm:pt>
    <dgm:pt modelId="{9E33833C-8320-43EF-9672-8872D0BB4B81}" type="parTrans" cxnId="{0D4381FD-D0BA-4F7D-B4E8-198407F5E40C}">
      <dgm:prSet/>
      <dgm:spPr/>
      <dgm:t>
        <a:bodyPr/>
        <a:lstStyle/>
        <a:p>
          <a:endParaRPr lang="en-PR"/>
        </a:p>
      </dgm:t>
    </dgm:pt>
    <dgm:pt modelId="{1601AADE-20A8-4DB5-8D84-3C118088DAB1}" type="sibTrans" cxnId="{0D4381FD-D0BA-4F7D-B4E8-198407F5E40C}">
      <dgm:prSet/>
      <dgm:spPr/>
      <dgm:t>
        <a:bodyPr/>
        <a:lstStyle/>
        <a:p>
          <a:endParaRPr lang="en-PR"/>
        </a:p>
      </dgm:t>
    </dgm:pt>
    <dgm:pt modelId="{A7FC9AEC-4271-4E90-8F1B-FF8AECE55CC6}">
      <dgm:prSet phldrT="[Text]"/>
      <dgm:spPr>
        <a:ln>
          <a:solidFill>
            <a:srgbClr val="FF9900"/>
          </a:solidFill>
        </a:ln>
      </dgm:spPr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 dirty="0" err="1"/>
            <a:t>Voluntario</a:t>
          </a:r>
          <a:r>
            <a:rPr lang="en-US" dirty="0"/>
            <a:t> y disponible para </a:t>
          </a:r>
          <a:r>
            <a:rPr lang="en-US" dirty="0" err="1"/>
            <a:t>el</a:t>
          </a:r>
          <a:r>
            <a:rPr lang="en-US" dirty="0"/>
            <a:t> </a:t>
          </a:r>
          <a:r>
            <a:rPr lang="en-US" dirty="0" err="1"/>
            <a:t>suscriptor</a:t>
          </a:r>
          <a:r>
            <a:rPr lang="en-US" dirty="0"/>
            <a:t> que </a:t>
          </a:r>
          <a:r>
            <a:rPr lang="en-US" dirty="0" err="1"/>
            <a:t>cualifique</a:t>
          </a:r>
          <a:endParaRPr lang="en-PR" dirty="0"/>
        </a:p>
      </dgm:t>
    </dgm:pt>
    <dgm:pt modelId="{FC19AAF2-2CCA-4BC8-8D81-EB59AA173305}" type="parTrans" cxnId="{12F840AA-7C34-4F90-9AB7-ACDCECA99A17}">
      <dgm:prSet/>
      <dgm:spPr/>
      <dgm:t>
        <a:bodyPr/>
        <a:lstStyle/>
        <a:p>
          <a:endParaRPr lang="en-PR"/>
        </a:p>
      </dgm:t>
    </dgm:pt>
    <dgm:pt modelId="{D2A866BE-21D2-48A1-A6EB-96F2A77AD5C5}" type="sibTrans" cxnId="{12F840AA-7C34-4F90-9AB7-ACDCECA99A17}">
      <dgm:prSet/>
      <dgm:spPr/>
      <dgm:t>
        <a:bodyPr/>
        <a:lstStyle/>
        <a:p>
          <a:endParaRPr lang="en-PR"/>
        </a:p>
      </dgm:t>
    </dgm:pt>
    <dgm:pt modelId="{82196759-A925-4735-BC68-B9A43D550279}">
      <dgm:prSet phldrT="[Text]"/>
      <dgm:spPr>
        <a:ln>
          <a:solidFill>
            <a:srgbClr val="00AEE0"/>
          </a:solidFill>
        </a:ln>
      </dgm:spPr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 dirty="0"/>
            <a:t>Médico, </a:t>
          </a:r>
          <a:r>
            <a:rPr lang="en-US" dirty="0" err="1"/>
            <a:t>Trabajador</a:t>
          </a:r>
          <a:r>
            <a:rPr lang="en-US" dirty="0"/>
            <a:t> Social o </a:t>
          </a:r>
          <a:r>
            <a:rPr lang="en-US" dirty="0" err="1"/>
            <a:t>Nutricionista</a:t>
          </a:r>
          <a:endParaRPr lang="en-PR" dirty="0"/>
        </a:p>
      </dgm:t>
    </dgm:pt>
    <dgm:pt modelId="{000904C2-E580-46BE-83DE-5EEBF22F0C89}" type="parTrans" cxnId="{5FA705C6-8DBC-41C3-9B51-2BAC762FED3A}">
      <dgm:prSet/>
      <dgm:spPr/>
      <dgm:t>
        <a:bodyPr/>
        <a:lstStyle/>
        <a:p>
          <a:endParaRPr lang="en-PR"/>
        </a:p>
      </dgm:t>
    </dgm:pt>
    <dgm:pt modelId="{8BBC59B6-68E6-4CFE-85F1-68C095EEF7F1}" type="sibTrans" cxnId="{5FA705C6-8DBC-41C3-9B51-2BAC762FED3A}">
      <dgm:prSet/>
      <dgm:spPr/>
      <dgm:t>
        <a:bodyPr/>
        <a:lstStyle/>
        <a:p>
          <a:endParaRPr lang="en-PR"/>
        </a:p>
      </dgm:t>
    </dgm:pt>
    <dgm:pt modelId="{E22EE9A2-109B-4AA4-8643-F62F3EB96115}">
      <dgm:prSet phldrT="[Text]"/>
      <dgm:spPr>
        <a:ln>
          <a:solidFill>
            <a:srgbClr val="1177A8"/>
          </a:solidFill>
        </a:ln>
      </dgm:spPr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 dirty="0" err="1"/>
            <a:t>Llamando</a:t>
          </a:r>
          <a:r>
            <a:rPr lang="en-US" dirty="0"/>
            <a:t>: 1-866-952-6735</a:t>
          </a:r>
          <a:endParaRPr lang="en-PR" dirty="0"/>
        </a:p>
      </dgm:t>
    </dgm:pt>
    <dgm:pt modelId="{16C2B4AF-6127-4AE3-B278-4D602FB39ACE}" type="parTrans" cxnId="{10A8ECBF-8432-4677-8F33-F50EF50263ED}">
      <dgm:prSet/>
      <dgm:spPr/>
      <dgm:t>
        <a:bodyPr/>
        <a:lstStyle/>
        <a:p>
          <a:endParaRPr lang="en-PR"/>
        </a:p>
      </dgm:t>
    </dgm:pt>
    <dgm:pt modelId="{3B9FF42C-58C5-4A5F-A193-224A797E6BCC}" type="sibTrans" cxnId="{10A8ECBF-8432-4677-8F33-F50EF50263ED}">
      <dgm:prSet/>
      <dgm:spPr/>
      <dgm:t>
        <a:bodyPr/>
        <a:lstStyle/>
        <a:p>
          <a:endParaRPr lang="en-PR"/>
        </a:p>
      </dgm:t>
    </dgm:pt>
    <dgm:pt modelId="{F8ED1B28-B54F-4596-AF44-9F71F8C56675}">
      <dgm:prSet phldrT="[Text]"/>
      <dgm:spPr>
        <a:ln>
          <a:solidFill>
            <a:srgbClr val="1177A8"/>
          </a:solidFill>
        </a:ln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dirty="0" err="1"/>
            <a:t>Extensiones</a:t>
          </a:r>
          <a:r>
            <a:rPr lang="en-US" dirty="0"/>
            <a:t>: 5043 o 5046</a:t>
          </a:r>
          <a:endParaRPr lang="en-PR" dirty="0"/>
        </a:p>
      </dgm:t>
    </dgm:pt>
    <dgm:pt modelId="{91B658B0-CB63-4AF3-B8FA-CE31F3AA6A66}" type="parTrans" cxnId="{59C9959A-4DC4-44C3-9BF3-0F01E21DC99F}">
      <dgm:prSet/>
      <dgm:spPr/>
      <dgm:t>
        <a:bodyPr/>
        <a:lstStyle/>
        <a:p>
          <a:endParaRPr lang="en-PR"/>
        </a:p>
      </dgm:t>
    </dgm:pt>
    <dgm:pt modelId="{41BC92B2-1186-4956-A4DD-FA8FF10CC9E1}" type="sibTrans" cxnId="{59C9959A-4DC4-44C3-9BF3-0F01E21DC99F}">
      <dgm:prSet/>
      <dgm:spPr/>
      <dgm:t>
        <a:bodyPr/>
        <a:lstStyle/>
        <a:p>
          <a:endParaRPr lang="en-PR"/>
        </a:p>
      </dgm:t>
    </dgm:pt>
    <dgm:pt modelId="{ED98D4AF-752E-4CF5-A66A-31FFA0247296}" type="pres">
      <dgm:prSet presAssocID="{D008B843-A25F-4575-836A-7EE0D6BA51B1}" presName="linearFlow" presStyleCnt="0">
        <dgm:presLayoutVars>
          <dgm:dir/>
          <dgm:animLvl val="lvl"/>
          <dgm:resizeHandles val="exact"/>
        </dgm:presLayoutVars>
      </dgm:prSet>
      <dgm:spPr/>
    </dgm:pt>
    <dgm:pt modelId="{DFCDF03D-BC5E-4347-B42A-4DD24699054F}" type="pres">
      <dgm:prSet presAssocID="{59FC48EF-E8DA-4EA7-973A-319EE06BE324}" presName="composite" presStyleCnt="0"/>
      <dgm:spPr/>
    </dgm:pt>
    <dgm:pt modelId="{B87A9BBC-76EC-4D56-B9E2-ED4DFC9CA8C7}" type="pres">
      <dgm:prSet presAssocID="{59FC48EF-E8DA-4EA7-973A-319EE06BE324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65E420A1-A444-4EFA-8F54-12A1EB20F639}" type="pres">
      <dgm:prSet presAssocID="{59FC48EF-E8DA-4EA7-973A-319EE06BE324}" presName="descendantText" presStyleLbl="alignAcc1" presStyleIdx="0" presStyleCnt="3">
        <dgm:presLayoutVars>
          <dgm:bulletEnabled val="1"/>
        </dgm:presLayoutVars>
      </dgm:prSet>
      <dgm:spPr/>
    </dgm:pt>
    <dgm:pt modelId="{CEA96F54-32EE-4C38-B136-05D4E1ACBF4F}" type="pres">
      <dgm:prSet presAssocID="{BF0356DD-982E-4C38-80E9-8810DAC1E6C3}" presName="sp" presStyleCnt="0"/>
      <dgm:spPr/>
    </dgm:pt>
    <dgm:pt modelId="{5FBB6452-287C-4290-A2C1-75A2DECF2C57}" type="pres">
      <dgm:prSet presAssocID="{83C8CE3B-D0A2-4D21-B4B8-3B9A6FD5CFF8}" presName="composite" presStyleCnt="0"/>
      <dgm:spPr/>
    </dgm:pt>
    <dgm:pt modelId="{1F48E8BC-D413-48EC-AA95-EA2AB307988E}" type="pres">
      <dgm:prSet presAssocID="{83C8CE3B-D0A2-4D21-B4B8-3B9A6FD5CFF8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520490EE-115A-492A-A6AF-1D20E7E11E82}" type="pres">
      <dgm:prSet presAssocID="{83C8CE3B-D0A2-4D21-B4B8-3B9A6FD5CFF8}" presName="descendantText" presStyleLbl="alignAcc1" presStyleIdx="1" presStyleCnt="3">
        <dgm:presLayoutVars>
          <dgm:bulletEnabled val="1"/>
        </dgm:presLayoutVars>
      </dgm:prSet>
      <dgm:spPr/>
    </dgm:pt>
    <dgm:pt modelId="{398B17F9-92B1-407B-BD1C-0E5DAE1715EC}" type="pres">
      <dgm:prSet presAssocID="{051EBEC7-0EF5-40D4-8258-5CFEA3A4F72C}" presName="sp" presStyleCnt="0"/>
      <dgm:spPr/>
    </dgm:pt>
    <dgm:pt modelId="{D62904F3-A1ED-4E25-ADDA-A79031065CC1}" type="pres">
      <dgm:prSet presAssocID="{0CFCEA99-D32D-48C8-810A-6FE9AEA4FAC3}" presName="composite" presStyleCnt="0"/>
      <dgm:spPr/>
    </dgm:pt>
    <dgm:pt modelId="{45A94F0A-3689-4E88-88C1-837D97440074}" type="pres">
      <dgm:prSet presAssocID="{0CFCEA99-D32D-48C8-810A-6FE9AEA4FAC3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AAC80246-3610-4379-A5BD-663D4AF01969}" type="pres">
      <dgm:prSet presAssocID="{0CFCEA99-D32D-48C8-810A-6FE9AEA4FAC3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0313DE08-8971-42CE-A619-70FC37C5D698}" type="presOf" srcId="{F84BE05F-644F-4E29-A47B-73E4B0BA88CC}" destId="{AAC80246-3610-4379-A5BD-663D4AF01969}" srcOrd="0" destOrd="0" presId="urn:microsoft.com/office/officeart/2005/8/layout/chevron2"/>
    <dgm:cxn modelId="{45886E1C-F9EB-4949-9F13-F07D4A7B0567}" srcId="{D008B843-A25F-4575-836A-7EE0D6BA51B1}" destId="{0CFCEA99-D32D-48C8-810A-6FE9AEA4FAC3}" srcOrd="2" destOrd="0" parTransId="{569DC03C-9B52-48A3-B4A7-A20B9CC28358}" sibTransId="{2DEE60C3-1A19-44E0-AD94-B1C7C7CFFC1D}"/>
    <dgm:cxn modelId="{21C6752A-8136-4299-85EC-B403F582BE31}" type="presOf" srcId="{11D8314B-B333-404F-972A-4602A010B07C}" destId="{520490EE-115A-492A-A6AF-1D20E7E11E82}" srcOrd="0" destOrd="0" presId="urn:microsoft.com/office/officeart/2005/8/layout/chevron2"/>
    <dgm:cxn modelId="{72C56C2B-83F3-451E-940F-4D1DB150D37D}" type="presOf" srcId="{82196759-A925-4735-BC68-B9A43D550279}" destId="{520490EE-115A-492A-A6AF-1D20E7E11E82}" srcOrd="0" destOrd="1" presId="urn:microsoft.com/office/officeart/2005/8/layout/chevron2"/>
    <dgm:cxn modelId="{E14AEA5D-67C8-4CF3-8AA8-3FC68DF9E002}" srcId="{D008B843-A25F-4575-836A-7EE0D6BA51B1}" destId="{83C8CE3B-D0A2-4D21-B4B8-3B9A6FD5CFF8}" srcOrd="1" destOrd="0" parTransId="{58C2971F-4698-4565-A898-87F14317F0D2}" sibTransId="{051EBEC7-0EF5-40D4-8258-5CFEA3A4F72C}"/>
    <dgm:cxn modelId="{5D7DF46F-D994-4EA0-A40C-CBCD30B4243F}" type="presOf" srcId="{0CFCEA99-D32D-48C8-810A-6FE9AEA4FAC3}" destId="{45A94F0A-3689-4E88-88C1-837D97440074}" srcOrd="0" destOrd="0" presId="urn:microsoft.com/office/officeart/2005/8/layout/chevron2"/>
    <dgm:cxn modelId="{3E77E452-EF03-4F22-9E17-77F49A230A52}" srcId="{59FC48EF-E8DA-4EA7-973A-319EE06BE324}" destId="{1CABF92D-2D61-4FC9-B1C0-A68CD3E6E5D9}" srcOrd="0" destOrd="0" parTransId="{F813E438-C3D7-48FF-AB15-949F96E989E3}" sibTransId="{FAEACB5B-7957-4F12-B211-A94DF7714D97}"/>
    <dgm:cxn modelId="{9A2D5B8E-3799-49F8-9B92-3874DCC4CDF3}" type="presOf" srcId="{D008B843-A25F-4575-836A-7EE0D6BA51B1}" destId="{ED98D4AF-752E-4CF5-A66A-31FFA0247296}" srcOrd="0" destOrd="0" presId="urn:microsoft.com/office/officeart/2005/8/layout/chevron2"/>
    <dgm:cxn modelId="{59C9959A-4DC4-44C3-9BF3-0F01E21DC99F}" srcId="{0CFCEA99-D32D-48C8-810A-6FE9AEA4FAC3}" destId="{F8ED1B28-B54F-4596-AF44-9F71F8C56675}" srcOrd="2" destOrd="0" parTransId="{91B658B0-CB63-4AF3-B8FA-CE31F3AA6A66}" sibTransId="{41BC92B2-1186-4956-A4DD-FA8FF10CC9E1}"/>
    <dgm:cxn modelId="{FF594CA0-C823-41EB-A387-CE229BF10D2D}" srcId="{D008B843-A25F-4575-836A-7EE0D6BA51B1}" destId="{59FC48EF-E8DA-4EA7-973A-319EE06BE324}" srcOrd="0" destOrd="0" parTransId="{770D9C3C-9173-4281-9E8E-2B6D6417BEAB}" sibTransId="{BF0356DD-982E-4C38-80E9-8810DAC1E6C3}"/>
    <dgm:cxn modelId="{0E45E3A6-27C7-40F2-B70C-7B2133A36833}" srcId="{83C8CE3B-D0A2-4D21-B4B8-3B9A6FD5CFF8}" destId="{11D8314B-B333-404F-972A-4602A010B07C}" srcOrd="0" destOrd="0" parTransId="{36543CBD-369E-4A46-813B-54B83051889B}" sibTransId="{9DE559A8-074C-443D-8398-A91A938E8634}"/>
    <dgm:cxn modelId="{12F840AA-7C34-4F90-9AB7-ACDCECA99A17}" srcId="{59FC48EF-E8DA-4EA7-973A-319EE06BE324}" destId="{A7FC9AEC-4271-4E90-8F1B-FF8AECE55CC6}" srcOrd="1" destOrd="0" parTransId="{FC19AAF2-2CCA-4BC8-8D81-EB59AA173305}" sibTransId="{D2A866BE-21D2-48A1-A6EB-96F2A77AD5C5}"/>
    <dgm:cxn modelId="{F1EF82AC-8FB1-47D9-B15F-C9D14AD79A92}" type="presOf" srcId="{59FC48EF-E8DA-4EA7-973A-319EE06BE324}" destId="{B87A9BBC-76EC-4D56-B9E2-ED4DFC9CA8C7}" srcOrd="0" destOrd="0" presId="urn:microsoft.com/office/officeart/2005/8/layout/chevron2"/>
    <dgm:cxn modelId="{E692ADB3-5182-45BE-BCBC-D1FA5449E635}" type="presOf" srcId="{83C8CE3B-D0A2-4D21-B4B8-3B9A6FD5CFF8}" destId="{1F48E8BC-D413-48EC-AA95-EA2AB307988E}" srcOrd="0" destOrd="0" presId="urn:microsoft.com/office/officeart/2005/8/layout/chevron2"/>
    <dgm:cxn modelId="{10A8ECBF-8432-4677-8F33-F50EF50263ED}" srcId="{0CFCEA99-D32D-48C8-810A-6FE9AEA4FAC3}" destId="{E22EE9A2-109B-4AA4-8643-F62F3EB96115}" srcOrd="1" destOrd="0" parTransId="{16C2B4AF-6127-4AE3-B278-4D602FB39ACE}" sibTransId="{3B9FF42C-58C5-4A5F-A193-224A797E6BCC}"/>
    <dgm:cxn modelId="{F30E81C1-2760-4374-BF66-A799B0739981}" type="presOf" srcId="{1CABF92D-2D61-4FC9-B1C0-A68CD3E6E5D9}" destId="{65E420A1-A444-4EFA-8F54-12A1EB20F639}" srcOrd="0" destOrd="0" presId="urn:microsoft.com/office/officeart/2005/8/layout/chevron2"/>
    <dgm:cxn modelId="{5FA705C6-8DBC-41C3-9B51-2BAC762FED3A}" srcId="{83C8CE3B-D0A2-4D21-B4B8-3B9A6FD5CFF8}" destId="{82196759-A925-4735-BC68-B9A43D550279}" srcOrd="1" destOrd="0" parTransId="{000904C2-E580-46BE-83DE-5EEBF22F0C89}" sibTransId="{8BBC59B6-68E6-4CFE-85F1-68C095EEF7F1}"/>
    <dgm:cxn modelId="{4CC936CF-D877-4D76-BD60-464FEEC9A418}" type="presOf" srcId="{A7FC9AEC-4271-4E90-8F1B-FF8AECE55CC6}" destId="{65E420A1-A444-4EFA-8F54-12A1EB20F639}" srcOrd="0" destOrd="1" presId="urn:microsoft.com/office/officeart/2005/8/layout/chevron2"/>
    <dgm:cxn modelId="{5DE03DEA-37CA-495B-B80F-428E5129EA95}" type="presOf" srcId="{E22EE9A2-109B-4AA4-8643-F62F3EB96115}" destId="{AAC80246-3610-4379-A5BD-663D4AF01969}" srcOrd="0" destOrd="1" presId="urn:microsoft.com/office/officeart/2005/8/layout/chevron2"/>
    <dgm:cxn modelId="{0D4381FD-D0BA-4F7D-B4E8-198407F5E40C}" srcId="{0CFCEA99-D32D-48C8-810A-6FE9AEA4FAC3}" destId="{F84BE05F-644F-4E29-A47B-73E4B0BA88CC}" srcOrd="0" destOrd="0" parTransId="{9E33833C-8320-43EF-9672-8872D0BB4B81}" sibTransId="{1601AADE-20A8-4DB5-8D84-3C118088DAB1}"/>
    <dgm:cxn modelId="{8FC28FFE-BD1F-479C-A5D0-8F8BB4C0E2F2}" type="presOf" srcId="{F8ED1B28-B54F-4596-AF44-9F71F8C56675}" destId="{AAC80246-3610-4379-A5BD-663D4AF01969}" srcOrd="0" destOrd="2" presId="urn:microsoft.com/office/officeart/2005/8/layout/chevron2"/>
    <dgm:cxn modelId="{FB90B70C-0E18-4D65-B655-8C6642190E89}" type="presParOf" srcId="{ED98D4AF-752E-4CF5-A66A-31FFA0247296}" destId="{DFCDF03D-BC5E-4347-B42A-4DD24699054F}" srcOrd="0" destOrd="0" presId="urn:microsoft.com/office/officeart/2005/8/layout/chevron2"/>
    <dgm:cxn modelId="{B4562F46-A88B-434D-840B-BC44BB2A0198}" type="presParOf" srcId="{DFCDF03D-BC5E-4347-B42A-4DD24699054F}" destId="{B87A9BBC-76EC-4D56-B9E2-ED4DFC9CA8C7}" srcOrd="0" destOrd="0" presId="urn:microsoft.com/office/officeart/2005/8/layout/chevron2"/>
    <dgm:cxn modelId="{AFC0AC1E-0FD8-4BDD-BFB3-F5168ADC87BC}" type="presParOf" srcId="{DFCDF03D-BC5E-4347-B42A-4DD24699054F}" destId="{65E420A1-A444-4EFA-8F54-12A1EB20F639}" srcOrd="1" destOrd="0" presId="urn:microsoft.com/office/officeart/2005/8/layout/chevron2"/>
    <dgm:cxn modelId="{5500EDC7-DF83-4665-9F23-8F061E0B6A27}" type="presParOf" srcId="{ED98D4AF-752E-4CF5-A66A-31FFA0247296}" destId="{CEA96F54-32EE-4C38-B136-05D4E1ACBF4F}" srcOrd="1" destOrd="0" presId="urn:microsoft.com/office/officeart/2005/8/layout/chevron2"/>
    <dgm:cxn modelId="{B9E4A6B0-332D-4210-8636-546518F3F07F}" type="presParOf" srcId="{ED98D4AF-752E-4CF5-A66A-31FFA0247296}" destId="{5FBB6452-287C-4290-A2C1-75A2DECF2C57}" srcOrd="2" destOrd="0" presId="urn:microsoft.com/office/officeart/2005/8/layout/chevron2"/>
    <dgm:cxn modelId="{CB044BCF-238E-4A7C-8D81-584B42A0E022}" type="presParOf" srcId="{5FBB6452-287C-4290-A2C1-75A2DECF2C57}" destId="{1F48E8BC-D413-48EC-AA95-EA2AB307988E}" srcOrd="0" destOrd="0" presId="urn:microsoft.com/office/officeart/2005/8/layout/chevron2"/>
    <dgm:cxn modelId="{058CCC9C-07B3-4991-91EB-44AE7D51926F}" type="presParOf" srcId="{5FBB6452-287C-4290-A2C1-75A2DECF2C57}" destId="{520490EE-115A-492A-A6AF-1D20E7E11E82}" srcOrd="1" destOrd="0" presId="urn:microsoft.com/office/officeart/2005/8/layout/chevron2"/>
    <dgm:cxn modelId="{39423254-43F0-4DD8-AAF9-7F84B0CF85E1}" type="presParOf" srcId="{ED98D4AF-752E-4CF5-A66A-31FFA0247296}" destId="{398B17F9-92B1-407B-BD1C-0E5DAE1715EC}" srcOrd="3" destOrd="0" presId="urn:microsoft.com/office/officeart/2005/8/layout/chevron2"/>
    <dgm:cxn modelId="{FC5370AC-EE5D-4C6A-ACBB-C484B010EB43}" type="presParOf" srcId="{ED98D4AF-752E-4CF5-A66A-31FFA0247296}" destId="{D62904F3-A1ED-4E25-ADDA-A79031065CC1}" srcOrd="4" destOrd="0" presId="urn:microsoft.com/office/officeart/2005/8/layout/chevron2"/>
    <dgm:cxn modelId="{2806D8B0-5DBD-495B-9BCD-596822F7F05E}" type="presParOf" srcId="{D62904F3-A1ED-4E25-ADDA-A79031065CC1}" destId="{45A94F0A-3689-4E88-88C1-837D97440074}" srcOrd="0" destOrd="0" presId="urn:microsoft.com/office/officeart/2005/8/layout/chevron2"/>
    <dgm:cxn modelId="{A1CE7E14-BCAA-4974-9206-ACFEF3167BE7}" type="presParOf" srcId="{D62904F3-A1ED-4E25-ADDA-A79031065CC1}" destId="{AAC80246-3610-4379-A5BD-663D4AF0196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2C73868-079E-44D9-97C3-D7FBEEC335AC}" type="doc">
      <dgm:prSet loTypeId="urn:microsoft.com/office/officeart/2005/8/layout/l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PR"/>
        </a:p>
      </dgm:t>
    </dgm:pt>
    <dgm:pt modelId="{A29997AE-3D59-4C5B-8E14-442C0A5ACD6B}">
      <dgm:prSet phldrT="[Text]"/>
      <dgm:spPr>
        <a:solidFill>
          <a:srgbClr val="FF9900"/>
        </a:solidFill>
      </dgm:spPr>
      <dgm:t>
        <a:bodyPr/>
        <a:lstStyle/>
        <a:p>
          <a:r>
            <a:rPr lang="en-US" b="1" dirty="0"/>
            <a:t>¿</a:t>
          </a:r>
          <a:r>
            <a:rPr lang="en-US" b="1" dirty="0" err="1"/>
            <a:t>Qué</a:t>
          </a:r>
          <a:r>
            <a:rPr lang="en-US" b="1" dirty="0"/>
            <a:t> </a:t>
          </a:r>
          <a:r>
            <a:rPr lang="en-US" b="1" dirty="0" err="1"/>
            <a:t>beneficios</a:t>
          </a:r>
          <a:r>
            <a:rPr lang="en-US" b="1" dirty="0"/>
            <a:t> </a:t>
          </a:r>
          <a:r>
            <a:rPr lang="en-US" b="1" dirty="0" err="1"/>
            <a:t>recibirá</a:t>
          </a:r>
          <a:r>
            <a:rPr lang="en-US" b="1" dirty="0"/>
            <a:t>?</a:t>
          </a:r>
          <a:endParaRPr lang="en-PR" b="1" dirty="0"/>
        </a:p>
      </dgm:t>
    </dgm:pt>
    <dgm:pt modelId="{05A38A9A-66F6-458B-B94A-28D6B655BA9A}" type="parTrans" cxnId="{7B33E989-17C6-4BB7-A860-263D8CB9D0F0}">
      <dgm:prSet/>
      <dgm:spPr/>
      <dgm:t>
        <a:bodyPr/>
        <a:lstStyle/>
        <a:p>
          <a:endParaRPr lang="en-PR"/>
        </a:p>
      </dgm:t>
    </dgm:pt>
    <dgm:pt modelId="{32BB3718-9B85-4CCC-9C92-281F06FB20BE}" type="sibTrans" cxnId="{7B33E989-17C6-4BB7-A860-263D8CB9D0F0}">
      <dgm:prSet/>
      <dgm:spPr/>
      <dgm:t>
        <a:bodyPr/>
        <a:lstStyle/>
        <a:p>
          <a:endParaRPr lang="en-PR"/>
        </a:p>
      </dgm:t>
    </dgm:pt>
    <dgm:pt modelId="{B0DE32D9-BE5E-453C-9FCF-F60614F50659}">
      <dgm:prSet phldrT="[Text]"/>
      <dgm:spPr>
        <a:solidFill>
          <a:srgbClr val="FFCC99">
            <a:alpha val="90000"/>
          </a:srgbClr>
        </a:solidFill>
        <a:ln>
          <a:solidFill>
            <a:srgbClr val="FFCC99">
              <a:alpha val="90000"/>
            </a:srgbClr>
          </a:solidFill>
        </a:ln>
      </dgm:spPr>
      <dgm:t>
        <a:bodyPr/>
        <a:lstStyle/>
        <a:p>
          <a:r>
            <a:rPr lang="en-US" dirty="0" err="1"/>
            <a:t>Evaluación</a:t>
          </a:r>
          <a:r>
            <a:rPr lang="en-US" dirty="0"/>
            <a:t> </a:t>
          </a:r>
          <a:r>
            <a:rPr lang="en-US" dirty="0" err="1"/>
            <a:t>médica</a:t>
          </a:r>
          <a:r>
            <a:rPr lang="en-US" dirty="0"/>
            <a:t> </a:t>
          </a:r>
          <a:r>
            <a:rPr lang="en-US" dirty="0" err="1"/>
            <a:t>comprensiva</a:t>
          </a:r>
          <a:endParaRPr lang="en-PR" dirty="0"/>
        </a:p>
      </dgm:t>
    </dgm:pt>
    <dgm:pt modelId="{4826BADC-F787-4C44-81D4-D43D6247F1D6}" type="parTrans" cxnId="{C1053EC2-2A2D-42DC-8B78-D611DA70DB42}">
      <dgm:prSet/>
      <dgm:spPr>
        <a:solidFill>
          <a:srgbClr val="FF9900"/>
        </a:solidFill>
      </dgm:spPr>
      <dgm:t>
        <a:bodyPr/>
        <a:lstStyle/>
        <a:p>
          <a:endParaRPr lang="en-PR"/>
        </a:p>
      </dgm:t>
    </dgm:pt>
    <dgm:pt modelId="{5892DACD-11D6-4B34-B979-B714B1F21902}" type="sibTrans" cxnId="{C1053EC2-2A2D-42DC-8B78-D611DA70DB42}">
      <dgm:prSet/>
      <dgm:spPr>
        <a:solidFill>
          <a:srgbClr val="FF9900"/>
        </a:solidFill>
      </dgm:spPr>
      <dgm:t>
        <a:bodyPr/>
        <a:lstStyle/>
        <a:p>
          <a:endParaRPr lang="en-PR"/>
        </a:p>
      </dgm:t>
    </dgm:pt>
    <dgm:pt modelId="{C639EFCF-734E-4093-B611-9BA0505EBCF8}">
      <dgm:prSet phldrT="[Text]"/>
      <dgm:spPr>
        <a:solidFill>
          <a:srgbClr val="1177A8"/>
        </a:solidFill>
      </dgm:spPr>
      <dgm:t>
        <a:bodyPr/>
        <a:lstStyle/>
        <a:p>
          <a:r>
            <a:rPr lang="en-US" b="1" dirty="0"/>
            <a:t>**</a:t>
          </a:r>
          <a:r>
            <a:rPr lang="en-US" b="1" dirty="0" err="1"/>
            <a:t>Algunos</a:t>
          </a:r>
          <a:r>
            <a:rPr lang="en-US" b="1" dirty="0"/>
            <a:t> de los Servicios y </a:t>
          </a:r>
          <a:r>
            <a:rPr lang="en-US" b="1" dirty="0" err="1"/>
            <a:t>evaluaciones</a:t>
          </a:r>
          <a:r>
            <a:rPr lang="en-US" b="1" dirty="0"/>
            <a:t> son:</a:t>
          </a:r>
          <a:endParaRPr lang="en-PR" b="1" dirty="0"/>
        </a:p>
      </dgm:t>
    </dgm:pt>
    <dgm:pt modelId="{7DB8FDEB-3345-4697-A5CB-A42C4BD60E47}" type="parTrans" cxnId="{F521AD4C-205F-4CA8-A47A-5BABF4F4FF96}">
      <dgm:prSet/>
      <dgm:spPr/>
      <dgm:t>
        <a:bodyPr/>
        <a:lstStyle/>
        <a:p>
          <a:endParaRPr lang="en-PR"/>
        </a:p>
      </dgm:t>
    </dgm:pt>
    <dgm:pt modelId="{36770336-FA38-4A24-A148-2818783950C1}" type="sibTrans" cxnId="{F521AD4C-205F-4CA8-A47A-5BABF4F4FF96}">
      <dgm:prSet/>
      <dgm:spPr/>
      <dgm:t>
        <a:bodyPr/>
        <a:lstStyle/>
        <a:p>
          <a:endParaRPr lang="en-PR"/>
        </a:p>
      </dgm:t>
    </dgm:pt>
    <dgm:pt modelId="{A52039BF-8CC3-444A-86D6-125F271BF0BD}">
      <dgm:prSet phldrT="[Text]"/>
      <dgm:spPr>
        <a:solidFill>
          <a:srgbClr val="FFCC99">
            <a:alpha val="90000"/>
          </a:srgbClr>
        </a:solidFill>
        <a:ln>
          <a:solidFill>
            <a:srgbClr val="FFCC99">
              <a:alpha val="90000"/>
            </a:srgbClr>
          </a:solidFill>
        </a:ln>
      </dgm:spPr>
      <dgm:t>
        <a:bodyPr/>
        <a:lstStyle/>
        <a:p>
          <a:r>
            <a:rPr lang="en-US" dirty="0" err="1"/>
            <a:t>Pruebas</a:t>
          </a:r>
          <a:r>
            <a:rPr lang="en-US" dirty="0"/>
            <a:t> </a:t>
          </a:r>
          <a:r>
            <a:rPr lang="en-US" dirty="0" err="1"/>
            <a:t>preventivas</a:t>
          </a:r>
          <a:endParaRPr lang="en-US" dirty="0"/>
        </a:p>
      </dgm:t>
    </dgm:pt>
    <dgm:pt modelId="{F355A50E-B443-4D2F-8D2C-94E3FD6305F5}" type="parTrans" cxnId="{BFC2AE85-350A-4350-96E2-7685C4A95475}">
      <dgm:prSet/>
      <dgm:spPr/>
      <dgm:t>
        <a:bodyPr/>
        <a:lstStyle/>
        <a:p>
          <a:endParaRPr lang="en-PR"/>
        </a:p>
      </dgm:t>
    </dgm:pt>
    <dgm:pt modelId="{AA58F236-FD1F-49DD-851B-A6536CBFE5BA}" type="sibTrans" cxnId="{BFC2AE85-350A-4350-96E2-7685C4A95475}">
      <dgm:prSet/>
      <dgm:spPr>
        <a:solidFill>
          <a:srgbClr val="FF9900"/>
        </a:solidFill>
      </dgm:spPr>
      <dgm:t>
        <a:bodyPr/>
        <a:lstStyle/>
        <a:p>
          <a:endParaRPr lang="en-PR"/>
        </a:p>
      </dgm:t>
    </dgm:pt>
    <dgm:pt modelId="{DAC6A8CB-1C22-4228-AA61-A2E9E6DF834E}">
      <dgm:prSet phldrT="[Text]"/>
      <dgm:spPr>
        <a:solidFill>
          <a:srgbClr val="FFCC99">
            <a:alpha val="90000"/>
          </a:srgbClr>
        </a:solidFill>
        <a:ln>
          <a:solidFill>
            <a:srgbClr val="FFCC99">
              <a:alpha val="90000"/>
            </a:srgbClr>
          </a:solidFill>
        </a:ln>
      </dgm:spPr>
      <dgm:t>
        <a:bodyPr/>
        <a:lstStyle/>
        <a:p>
          <a:r>
            <a:rPr lang="en-US" dirty="0" err="1"/>
            <a:t>Detección</a:t>
          </a:r>
          <a:r>
            <a:rPr lang="en-US" dirty="0"/>
            <a:t> </a:t>
          </a:r>
          <a:r>
            <a:rPr lang="en-US" dirty="0" err="1"/>
            <a:t>temprana</a:t>
          </a:r>
          <a:r>
            <a:rPr lang="en-US" dirty="0"/>
            <a:t> de </a:t>
          </a:r>
          <a:r>
            <a:rPr lang="en-US" dirty="0" err="1"/>
            <a:t>factores</a:t>
          </a:r>
          <a:r>
            <a:rPr lang="en-US" dirty="0"/>
            <a:t> de </a:t>
          </a:r>
          <a:r>
            <a:rPr lang="en-US" dirty="0" err="1"/>
            <a:t>riesgo</a:t>
          </a:r>
          <a:r>
            <a:rPr lang="en-US" dirty="0"/>
            <a:t> o </a:t>
          </a:r>
          <a:r>
            <a:rPr lang="en-US" dirty="0" err="1"/>
            <a:t>condiciones</a:t>
          </a:r>
          <a:r>
            <a:rPr lang="en-US" dirty="0"/>
            <a:t> de </a:t>
          </a:r>
          <a:r>
            <a:rPr lang="en-US" dirty="0" err="1"/>
            <a:t>salud</a:t>
          </a:r>
          <a:endParaRPr lang="en-US" dirty="0"/>
        </a:p>
      </dgm:t>
    </dgm:pt>
    <dgm:pt modelId="{A31DBADE-0F5A-4F70-BD03-4AD1A36F354E}" type="parTrans" cxnId="{D5DB5545-D427-4F77-8356-EBB76EEBB3D0}">
      <dgm:prSet/>
      <dgm:spPr/>
      <dgm:t>
        <a:bodyPr/>
        <a:lstStyle/>
        <a:p>
          <a:endParaRPr lang="en-PR"/>
        </a:p>
      </dgm:t>
    </dgm:pt>
    <dgm:pt modelId="{9E2CCD29-34C2-461E-A86F-212E92474F11}" type="sibTrans" cxnId="{D5DB5545-D427-4F77-8356-EBB76EEBB3D0}">
      <dgm:prSet/>
      <dgm:spPr>
        <a:solidFill>
          <a:srgbClr val="FF9900"/>
        </a:solidFill>
      </dgm:spPr>
      <dgm:t>
        <a:bodyPr/>
        <a:lstStyle/>
        <a:p>
          <a:endParaRPr lang="en-PR"/>
        </a:p>
      </dgm:t>
    </dgm:pt>
    <dgm:pt modelId="{79D62502-0C84-4837-8545-DA46513638C8}">
      <dgm:prSet phldrT="[Text]"/>
      <dgm:spPr>
        <a:solidFill>
          <a:srgbClr val="FFCC99">
            <a:alpha val="90000"/>
          </a:srgbClr>
        </a:solidFill>
        <a:ln>
          <a:solidFill>
            <a:srgbClr val="FFCC99">
              <a:alpha val="90000"/>
            </a:srgbClr>
          </a:solidFill>
        </a:ln>
      </dgm:spPr>
      <dgm:t>
        <a:bodyPr/>
        <a:lstStyle/>
        <a:p>
          <a:r>
            <a:rPr lang="en-US" dirty="0"/>
            <a:t>Servicio </a:t>
          </a:r>
          <a:r>
            <a:rPr lang="en-US" dirty="0" err="1"/>
            <a:t>directo</a:t>
          </a:r>
          <a:r>
            <a:rPr lang="en-US" dirty="0"/>
            <a:t> y </a:t>
          </a:r>
          <a:r>
            <a:rPr lang="en-US" dirty="0" err="1"/>
            <a:t>personalizado</a:t>
          </a:r>
          <a:endParaRPr lang="en-US" dirty="0"/>
        </a:p>
      </dgm:t>
    </dgm:pt>
    <dgm:pt modelId="{F0007465-1CDB-40EB-8D43-DB254F5261B9}" type="parTrans" cxnId="{C52E3034-9C47-4052-B0E5-DCECEBFE7E72}">
      <dgm:prSet/>
      <dgm:spPr/>
      <dgm:t>
        <a:bodyPr/>
        <a:lstStyle/>
        <a:p>
          <a:endParaRPr lang="en-PR"/>
        </a:p>
      </dgm:t>
    </dgm:pt>
    <dgm:pt modelId="{E83AE6FC-11E4-4F9C-BFE8-DCDA0E2012E3}" type="sibTrans" cxnId="{C52E3034-9C47-4052-B0E5-DCECEBFE7E72}">
      <dgm:prSet/>
      <dgm:spPr>
        <a:solidFill>
          <a:srgbClr val="FF9900"/>
        </a:solidFill>
      </dgm:spPr>
      <dgm:t>
        <a:bodyPr/>
        <a:lstStyle/>
        <a:p>
          <a:endParaRPr lang="en-PR"/>
        </a:p>
      </dgm:t>
    </dgm:pt>
    <dgm:pt modelId="{53EB6D60-0D7A-49A6-868A-DA91C56DF2D8}">
      <dgm:prSet phldrT="[Text]"/>
      <dgm:spPr>
        <a:solidFill>
          <a:srgbClr val="FFCC99">
            <a:alpha val="90000"/>
          </a:srgbClr>
        </a:solidFill>
        <a:ln>
          <a:solidFill>
            <a:srgbClr val="FFCC99">
              <a:alpha val="90000"/>
            </a:srgbClr>
          </a:solidFill>
        </a:ln>
      </dgm:spPr>
      <dgm:t>
        <a:bodyPr/>
        <a:lstStyle/>
        <a:p>
          <a:r>
            <a:rPr lang="en-US" dirty="0"/>
            <a:t>Libre de </a:t>
          </a:r>
          <a:r>
            <a:rPr lang="en-US" dirty="0" err="1"/>
            <a:t>copagos</a:t>
          </a:r>
          <a:r>
            <a:rPr lang="en-US" dirty="0"/>
            <a:t>*</a:t>
          </a:r>
        </a:p>
      </dgm:t>
    </dgm:pt>
    <dgm:pt modelId="{FF52B37B-5C92-4DEF-B3D9-3E3D39667A50}" type="parTrans" cxnId="{A7C15937-4847-4763-AB3D-3C478766326B}">
      <dgm:prSet/>
      <dgm:spPr/>
      <dgm:t>
        <a:bodyPr/>
        <a:lstStyle/>
        <a:p>
          <a:endParaRPr lang="en-PR"/>
        </a:p>
      </dgm:t>
    </dgm:pt>
    <dgm:pt modelId="{FED5220B-4714-49DE-B91A-B86D9D361A00}" type="sibTrans" cxnId="{A7C15937-4847-4763-AB3D-3C478766326B}">
      <dgm:prSet/>
      <dgm:spPr/>
      <dgm:t>
        <a:bodyPr/>
        <a:lstStyle/>
        <a:p>
          <a:endParaRPr lang="en-PR"/>
        </a:p>
      </dgm:t>
    </dgm:pt>
    <dgm:pt modelId="{D1BFE812-AB0B-44D1-B234-8E1C457A8395}">
      <dgm:prSet phldrT="[Text]"/>
      <dgm:spPr>
        <a:solidFill>
          <a:srgbClr val="D1DDFB"/>
        </a:solidFill>
        <a:ln>
          <a:solidFill>
            <a:srgbClr val="D1DDFB">
              <a:alpha val="90000"/>
            </a:srgbClr>
          </a:solidFill>
        </a:ln>
      </dgm:spPr>
      <dgm:t>
        <a:bodyPr/>
        <a:lstStyle/>
        <a:p>
          <a:r>
            <a:rPr lang="en-US" b="0" dirty="0"/>
            <a:t>Examen </a:t>
          </a:r>
          <a:r>
            <a:rPr lang="en-US" b="0" dirty="0" err="1"/>
            <a:t>físico</a:t>
          </a:r>
          <a:r>
            <a:rPr lang="en-US" b="0" dirty="0"/>
            <a:t>, </a:t>
          </a:r>
          <a:r>
            <a:rPr lang="en-US" b="0" dirty="0" err="1"/>
            <a:t>toma</a:t>
          </a:r>
          <a:r>
            <a:rPr lang="en-US" b="0" dirty="0"/>
            <a:t> de </a:t>
          </a:r>
          <a:r>
            <a:rPr lang="en-US" b="0" dirty="0" err="1"/>
            <a:t>presión</a:t>
          </a:r>
          <a:r>
            <a:rPr lang="en-US" b="0" dirty="0"/>
            <a:t> </a:t>
          </a:r>
          <a:r>
            <a:rPr lang="en-US" b="0" dirty="0" err="1"/>
            <a:t>sanguínea</a:t>
          </a:r>
          <a:endParaRPr lang="en-US" b="0" dirty="0"/>
        </a:p>
      </dgm:t>
    </dgm:pt>
    <dgm:pt modelId="{D68D8474-6A98-4238-B432-21B2185E2DD8}" type="parTrans" cxnId="{E3967D4C-CA20-4F81-8815-5E44437A1006}">
      <dgm:prSet/>
      <dgm:spPr>
        <a:solidFill>
          <a:srgbClr val="1177A8"/>
        </a:solidFill>
      </dgm:spPr>
      <dgm:t>
        <a:bodyPr/>
        <a:lstStyle/>
        <a:p>
          <a:endParaRPr lang="en-PR"/>
        </a:p>
      </dgm:t>
    </dgm:pt>
    <dgm:pt modelId="{82CE6B9F-1877-4BE8-881F-7EF1729CD213}" type="sibTrans" cxnId="{E3967D4C-CA20-4F81-8815-5E44437A1006}">
      <dgm:prSet/>
      <dgm:spPr>
        <a:solidFill>
          <a:srgbClr val="1177A8"/>
        </a:solidFill>
      </dgm:spPr>
      <dgm:t>
        <a:bodyPr/>
        <a:lstStyle/>
        <a:p>
          <a:endParaRPr lang="en-PR"/>
        </a:p>
      </dgm:t>
    </dgm:pt>
    <dgm:pt modelId="{68A7E14A-09E7-4D8F-8481-42A364FB92D3}">
      <dgm:prSet phldrT="[Text]"/>
      <dgm:spPr>
        <a:solidFill>
          <a:srgbClr val="D1DDFB"/>
        </a:solidFill>
        <a:ln>
          <a:solidFill>
            <a:srgbClr val="D1DDFB">
              <a:alpha val="90000"/>
            </a:srgbClr>
          </a:solidFill>
        </a:ln>
      </dgm:spPr>
      <dgm:t>
        <a:bodyPr/>
        <a:lstStyle/>
        <a:p>
          <a:r>
            <a:rPr lang="en-US" b="0" dirty="0" err="1"/>
            <a:t>Evaluación</a:t>
          </a:r>
          <a:r>
            <a:rPr lang="en-US" b="0" dirty="0"/>
            <a:t> para </a:t>
          </a:r>
          <a:r>
            <a:rPr lang="en-US" b="0" dirty="0" err="1"/>
            <a:t>identificar</a:t>
          </a:r>
          <a:r>
            <a:rPr lang="en-US" b="0" dirty="0"/>
            <a:t> </a:t>
          </a:r>
          <a:r>
            <a:rPr lang="en-US" b="0" dirty="0" err="1"/>
            <a:t>conductas</a:t>
          </a:r>
          <a:r>
            <a:rPr lang="en-US" b="0" dirty="0"/>
            <a:t> de </a:t>
          </a:r>
          <a:r>
            <a:rPr lang="en-US" b="0" dirty="0" err="1"/>
            <a:t>riesgo</a:t>
          </a:r>
          <a:r>
            <a:rPr lang="en-US" b="0" dirty="0"/>
            <a:t> y </a:t>
          </a:r>
          <a:r>
            <a:rPr lang="en-US" b="0" dirty="0" err="1"/>
            <a:t>depresión</a:t>
          </a:r>
          <a:endParaRPr lang="en-US" b="0" dirty="0"/>
        </a:p>
      </dgm:t>
    </dgm:pt>
    <dgm:pt modelId="{39A4ADA2-1D4B-4561-AB09-AE42FF54C9C8}" type="parTrans" cxnId="{5601B3AB-976D-44A0-97A2-33E4C2AE950B}">
      <dgm:prSet/>
      <dgm:spPr/>
      <dgm:t>
        <a:bodyPr/>
        <a:lstStyle/>
        <a:p>
          <a:endParaRPr lang="en-PR"/>
        </a:p>
      </dgm:t>
    </dgm:pt>
    <dgm:pt modelId="{75F125E0-4E59-4C54-B4A6-191A25A13D10}" type="sibTrans" cxnId="{5601B3AB-976D-44A0-97A2-33E4C2AE950B}">
      <dgm:prSet/>
      <dgm:spPr>
        <a:solidFill>
          <a:srgbClr val="1177A8"/>
        </a:solidFill>
      </dgm:spPr>
      <dgm:t>
        <a:bodyPr/>
        <a:lstStyle/>
        <a:p>
          <a:endParaRPr lang="en-PR"/>
        </a:p>
      </dgm:t>
    </dgm:pt>
    <dgm:pt modelId="{72F341F6-AD70-4A30-8A80-834876263172}">
      <dgm:prSet phldrT="[Text]"/>
      <dgm:spPr>
        <a:solidFill>
          <a:srgbClr val="D1DDFB"/>
        </a:solidFill>
        <a:ln>
          <a:solidFill>
            <a:srgbClr val="D1DDFB">
              <a:alpha val="90000"/>
            </a:srgbClr>
          </a:solidFill>
        </a:ln>
      </dgm:spPr>
      <dgm:t>
        <a:bodyPr/>
        <a:lstStyle/>
        <a:p>
          <a:r>
            <a:rPr lang="en-US" b="0" dirty="0" err="1"/>
            <a:t>Pruebas</a:t>
          </a:r>
          <a:r>
            <a:rPr lang="en-US" b="0" dirty="0"/>
            <a:t> de diabetes, hepatitis, ITS y VIH</a:t>
          </a:r>
        </a:p>
      </dgm:t>
    </dgm:pt>
    <dgm:pt modelId="{AD04DF09-B041-4D49-A46F-7476A0B0EBBB}" type="parTrans" cxnId="{8E18AE68-4568-40CF-8960-FBCED2D2BC28}">
      <dgm:prSet/>
      <dgm:spPr/>
      <dgm:t>
        <a:bodyPr/>
        <a:lstStyle/>
        <a:p>
          <a:endParaRPr lang="en-PR"/>
        </a:p>
      </dgm:t>
    </dgm:pt>
    <dgm:pt modelId="{ABDF6CC7-3656-4A19-ACDD-3D96EDE5B23B}" type="sibTrans" cxnId="{8E18AE68-4568-40CF-8960-FBCED2D2BC28}">
      <dgm:prSet/>
      <dgm:spPr>
        <a:solidFill>
          <a:srgbClr val="1177A8"/>
        </a:solidFill>
      </dgm:spPr>
      <dgm:t>
        <a:bodyPr/>
        <a:lstStyle/>
        <a:p>
          <a:endParaRPr lang="en-PR"/>
        </a:p>
      </dgm:t>
    </dgm:pt>
    <dgm:pt modelId="{BC68D0D2-4FBD-428D-9DE1-99C7EB1A7C28}">
      <dgm:prSet phldrT="[Text]"/>
      <dgm:spPr>
        <a:solidFill>
          <a:srgbClr val="D1DDFB"/>
        </a:solidFill>
        <a:ln>
          <a:solidFill>
            <a:srgbClr val="D1DDFB">
              <a:alpha val="90000"/>
            </a:srgbClr>
          </a:solidFill>
        </a:ln>
      </dgm:spPr>
      <dgm:t>
        <a:bodyPr/>
        <a:lstStyle/>
        <a:p>
          <a:r>
            <a:rPr lang="en-US" b="0" dirty="0" err="1"/>
            <a:t>Evaluación</a:t>
          </a:r>
          <a:r>
            <a:rPr lang="en-US" b="0" dirty="0"/>
            <a:t> de </a:t>
          </a:r>
          <a:r>
            <a:rPr lang="en-US" b="0" dirty="0" err="1"/>
            <a:t>aneurisma</a:t>
          </a:r>
          <a:r>
            <a:rPr lang="en-US" b="0" dirty="0"/>
            <a:t> </a:t>
          </a:r>
          <a:r>
            <a:rPr lang="en-US" b="0" dirty="0" err="1"/>
            <a:t>aórtica</a:t>
          </a:r>
          <a:r>
            <a:rPr lang="en-US" b="0" dirty="0"/>
            <a:t> abdominal</a:t>
          </a:r>
        </a:p>
      </dgm:t>
    </dgm:pt>
    <dgm:pt modelId="{E94F87B7-9E28-4E81-9590-913671BE3B38}" type="parTrans" cxnId="{B2CD65A2-2A41-48F0-835F-79324D62BDC1}">
      <dgm:prSet/>
      <dgm:spPr/>
      <dgm:t>
        <a:bodyPr/>
        <a:lstStyle/>
        <a:p>
          <a:endParaRPr lang="en-PR"/>
        </a:p>
      </dgm:t>
    </dgm:pt>
    <dgm:pt modelId="{C9681C5B-DF9F-4401-A5B2-310F377A7C51}" type="sibTrans" cxnId="{B2CD65A2-2A41-48F0-835F-79324D62BDC1}">
      <dgm:prSet/>
      <dgm:spPr>
        <a:solidFill>
          <a:srgbClr val="1177A8"/>
        </a:solidFill>
      </dgm:spPr>
      <dgm:t>
        <a:bodyPr/>
        <a:lstStyle/>
        <a:p>
          <a:endParaRPr lang="en-PR"/>
        </a:p>
      </dgm:t>
    </dgm:pt>
    <dgm:pt modelId="{08215EE1-A159-46F7-BE7D-8E2D650BA94C}">
      <dgm:prSet phldrT="[Text]"/>
      <dgm:spPr>
        <a:solidFill>
          <a:srgbClr val="D1DDFB"/>
        </a:solidFill>
        <a:ln>
          <a:solidFill>
            <a:srgbClr val="D1DDFB">
              <a:alpha val="90000"/>
            </a:srgbClr>
          </a:solidFill>
        </a:ln>
      </dgm:spPr>
      <dgm:t>
        <a:bodyPr/>
        <a:lstStyle/>
        <a:p>
          <a:r>
            <a:rPr lang="en-US" b="0" dirty="0" err="1"/>
            <a:t>Evaluación</a:t>
          </a:r>
          <a:r>
            <a:rPr lang="en-US" b="0" dirty="0"/>
            <a:t> de </a:t>
          </a:r>
          <a:r>
            <a:rPr lang="en-US" b="0" dirty="0" err="1"/>
            <a:t>cáncer</a:t>
          </a:r>
          <a:r>
            <a:rPr lang="en-US" b="0" dirty="0"/>
            <a:t> colorectal, </a:t>
          </a:r>
          <a:r>
            <a:rPr lang="en-US" b="0" dirty="0" err="1"/>
            <a:t>cáncer</a:t>
          </a:r>
          <a:r>
            <a:rPr lang="en-US" b="0" dirty="0"/>
            <a:t> de </a:t>
          </a:r>
          <a:r>
            <a:rPr lang="en-US" b="0" dirty="0" err="1"/>
            <a:t>pulmón</a:t>
          </a:r>
          <a:r>
            <a:rPr lang="en-US" b="0" dirty="0"/>
            <a:t> y </a:t>
          </a:r>
          <a:r>
            <a:rPr lang="en-US" b="0" dirty="0" err="1"/>
            <a:t>cáncer</a:t>
          </a:r>
          <a:r>
            <a:rPr lang="en-US" b="0" dirty="0"/>
            <a:t> de mama</a:t>
          </a:r>
        </a:p>
      </dgm:t>
    </dgm:pt>
    <dgm:pt modelId="{ECCC3758-66F9-428E-ADE9-344387CC2804}" type="parTrans" cxnId="{67F8B6E9-9F95-41B4-9A0C-55F6100FEBD0}">
      <dgm:prSet/>
      <dgm:spPr/>
      <dgm:t>
        <a:bodyPr/>
        <a:lstStyle/>
        <a:p>
          <a:endParaRPr lang="en-PR"/>
        </a:p>
      </dgm:t>
    </dgm:pt>
    <dgm:pt modelId="{96BE0846-7C00-4343-8D63-78F7B9267C5F}" type="sibTrans" cxnId="{67F8B6E9-9F95-41B4-9A0C-55F6100FEBD0}">
      <dgm:prSet/>
      <dgm:spPr/>
      <dgm:t>
        <a:bodyPr/>
        <a:lstStyle/>
        <a:p>
          <a:endParaRPr lang="en-PR"/>
        </a:p>
      </dgm:t>
    </dgm:pt>
    <dgm:pt modelId="{B959E041-EB2E-45B3-83AE-3B28B2F54F0C}" type="pres">
      <dgm:prSet presAssocID="{B2C73868-079E-44D9-97C3-D7FBEEC335AC}" presName="Name0" presStyleCnt="0">
        <dgm:presLayoutVars>
          <dgm:dir/>
          <dgm:animLvl val="lvl"/>
          <dgm:resizeHandles val="exact"/>
        </dgm:presLayoutVars>
      </dgm:prSet>
      <dgm:spPr/>
    </dgm:pt>
    <dgm:pt modelId="{5A3D4656-E82D-4017-B119-F25B24015BF6}" type="pres">
      <dgm:prSet presAssocID="{A29997AE-3D59-4C5B-8E14-442C0A5ACD6B}" presName="vertFlow" presStyleCnt="0"/>
      <dgm:spPr/>
    </dgm:pt>
    <dgm:pt modelId="{7B5AD1EE-7435-48F2-9F61-1C04E3B0D16D}" type="pres">
      <dgm:prSet presAssocID="{A29997AE-3D59-4C5B-8E14-442C0A5ACD6B}" presName="header" presStyleLbl="node1" presStyleIdx="0" presStyleCnt="2"/>
      <dgm:spPr/>
    </dgm:pt>
    <dgm:pt modelId="{FE210BEA-23AC-4B1E-9385-77C8F2096739}" type="pres">
      <dgm:prSet presAssocID="{4826BADC-F787-4C44-81D4-D43D6247F1D6}" presName="parTrans" presStyleLbl="sibTrans2D1" presStyleIdx="0" presStyleCnt="10"/>
      <dgm:spPr/>
    </dgm:pt>
    <dgm:pt modelId="{9DAA3FF2-5ED7-4342-8818-381E76C989B0}" type="pres">
      <dgm:prSet presAssocID="{B0DE32D9-BE5E-453C-9FCF-F60614F50659}" presName="child" presStyleLbl="alignAccFollowNode1" presStyleIdx="0" presStyleCnt="10">
        <dgm:presLayoutVars>
          <dgm:chMax val="0"/>
          <dgm:bulletEnabled val="1"/>
        </dgm:presLayoutVars>
      </dgm:prSet>
      <dgm:spPr/>
    </dgm:pt>
    <dgm:pt modelId="{FCDD1E17-5970-484C-B00B-33E59236678D}" type="pres">
      <dgm:prSet presAssocID="{5892DACD-11D6-4B34-B979-B714B1F21902}" presName="sibTrans" presStyleLbl="sibTrans2D1" presStyleIdx="1" presStyleCnt="10"/>
      <dgm:spPr/>
    </dgm:pt>
    <dgm:pt modelId="{BD5C9AF4-0E6B-4E61-A195-5583B08CAE41}" type="pres">
      <dgm:prSet presAssocID="{A52039BF-8CC3-444A-86D6-125F271BF0BD}" presName="child" presStyleLbl="alignAccFollowNode1" presStyleIdx="1" presStyleCnt="10">
        <dgm:presLayoutVars>
          <dgm:chMax val="0"/>
          <dgm:bulletEnabled val="1"/>
        </dgm:presLayoutVars>
      </dgm:prSet>
      <dgm:spPr/>
    </dgm:pt>
    <dgm:pt modelId="{1D97813F-D403-4131-9DA0-0B576DAA9243}" type="pres">
      <dgm:prSet presAssocID="{AA58F236-FD1F-49DD-851B-A6536CBFE5BA}" presName="sibTrans" presStyleLbl="sibTrans2D1" presStyleIdx="2" presStyleCnt="10"/>
      <dgm:spPr/>
    </dgm:pt>
    <dgm:pt modelId="{CF3C30C0-F325-4385-A1EE-676355109491}" type="pres">
      <dgm:prSet presAssocID="{DAC6A8CB-1C22-4228-AA61-A2E9E6DF834E}" presName="child" presStyleLbl="alignAccFollowNode1" presStyleIdx="2" presStyleCnt="10">
        <dgm:presLayoutVars>
          <dgm:chMax val="0"/>
          <dgm:bulletEnabled val="1"/>
        </dgm:presLayoutVars>
      </dgm:prSet>
      <dgm:spPr/>
    </dgm:pt>
    <dgm:pt modelId="{0AD30D67-9D9C-4C9A-9949-5936EAE33799}" type="pres">
      <dgm:prSet presAssocID="{9E2CCD29-34C2-461E-A86F-212E92474F11}" presName="sibTrans" presStyleLbl="sibTrans2D1" presStyleIdx="3" presStyleCnt="10"/>
      <dgm:spPr/>
    </dgm:pt>
    <dgm:pt modelId="{9580D3D1-1397-4790-97EF-CA73A9391360}" type="pres">
      <dgm:prSet presAssocID="{79D62502-0C84-4837-8545-DA46513638C8}" presName="child" presStyleLbl="alignAccFollowNode1" presStyleIdx="3" presStyleCnt="10">
        <dgm:presLayoutVars>
          <dgm:chMax val="0"/>
          <dgm:bulletEnabled val="1"/>
        </dgm:presLayoutVars>
      </dgm:prSet>
      <dgm:spPr/>
    </dgm:pt>
    <dgm:pt modelId="{0156D97B-E08B-41E4-8485-CA99F6F56AD4}" type="pres">
      <dgm:prSet presAssocID="{E83AE6FC-11E4-4F9C-BFE8-DCDA0E2012E3}" presName="sibTrans" presStyleLbl="sibTrans2D1" presStyleIdx="4" presStyleCnt="10"/>
      <dgm:spPr/>
    </dgm:pt>
    <dgm:pt modelId="{A99E1EF5-5312-4618-A018-95CE25296738}" type="pres">
      <dgm:prSet presAssocID="{53EB6D60-0D7A-49A6-868A-DA91C56DF2D8}" presName="child" presStyleLbl="alignAccFollowNode1" presStyleIdx="4" presStyleCnt="10">
        <dgm:presLayoutVars>
          <dgm:chMax val="0"/>
          <dgm:bulletEnabled val="1"/>
        </dgm:presLayoutVars>
      </dgm:prSet>
      <dgm:spPr/>
    </dgm:pt>
    <dgm:pt modelId="{CB1B17A7-035D-4B2D-9619-A6D4AA8B6199}" type="pres">
      <dgm:prSet presAssocID="{A29997AE-3D59-4C5B-8E14-442C0A5ACD6B}" presName="hSp" presStyleCnt="0"/>
      <dgm:spPr/>
    </dgm:pt>
    <dgm:pt modelId="{0CEE1D77-687D-4F0C-B849-9397DDC86C41}" type="pres">
      <dgm:prSet presAssocID="{C639EFCF-734E-4093-B611-9BA0505EBCF8}" presName="vertFlow" presStyleCnt="0"/>
      <dgm:spPr/>
    </dgm:pt>
    <dgm:pt modelId="{F8677FAD-29D3-4E3A-9E35-7C7ED28E41B9}" type="pres">
      <dgm:prSet presAssocID="{C639EFCF-734E-4093-B611-9BA0505EBCF8}" presName="header" presStyleLbl="node1" presStyleIdx="1" presStyleCnt="2"/>
      <dgm:spPr/>
    </dgm:pt>
    <dgm:pt modelId="{8AE8749A-14F0-47DD-8197-381A0193BEEF}" type="pres">
      <dgm:prSet presAssocID="{D68D8474-6A98-4238-B432-21B2185E2DD8}" presName="parTrans" presStyleLbl="sibTrans2D1" presStyleIdx="5" presStyleCnt="10"/>
      <dgm:spPr/>
    </dgm:pt>
    <dgm:pt modelId="{486BF89E-3155-4821-BDF0-9BC78C8C0228}" type="pres">
      <dgm:prSet presAssocID="{D1BFE812-AB0B-44D1-B234-8E1C457A8395}" presName="child" presStyleLbl="alignAccFollowNode1" presStyleIdx="5" presStyleCnt="10">
        <dgm:presLayoutVars>
          <dgm:chMax val="0"/>
          <dgm:bulletEnabled val="1"/>
        </dgm:presLayoutVars>
      </dgm:prSet>
      <dgm:spPr/>
    </dgm:pt>
    <dgm:pt modelId="{85DE2A1F-476B-4C0F-B665-2F3C787DCE83}" type="pres">
      <dgm:prSet presAssocID="{82CE6B9F-1877-4BE8-881F-7EF1729CD213}" presName="sibTrans" presStyleLbl="sibTrans2D1" presStyleIdx="6" presStyleCnt="10"/>
      <dgm:spPr/>
    </dgm:pt>
    <dgm:pt modelId="{75922B16-E3E1-4B62-9820-07F5BDC34020}" type="pres">
      <dgm:prSet presAssocID="{68A7E14A-09E7-4D8F-8481-42A364FB92D3}" presName="child" presStyleLbl="alignAccFollowNode1" presStyleIdx="6" presStyleCnt="10">
        <dgm:presLayoutVars>
          <dgm:chMax val="0"/>
          <dgm:bulletEnabled val="1"/>
        </dgm:presLayoutVars>
      </dgm:prSet>
      <dgm:spPr/>
    </dgm:pt>
    <dgm:pt modelId="{24E98353-65DA-4BAA-A9C5-BBF890F4940A}" type="pres">
      <dgm:prSet presAssocID="{75F125E0-4E59-4C54-B4A6-191A25A13D10}" presName="sibTrans" presStyleLbl="sibTrans2D1" presStyleIdx="7" presStyleCnt="10"/>
      <dgm:spPr/>
    </dgm:pt>
    <dgm:pt modelId="{A082459B-1B88-4FEF-A452-0D591FDB8E85}" type="pres">
      <dgm:prSet presAssocID="{72F341F6-AD70-4A30-8A80-834876263172}" presName="child" presStyleLbl="alignAccFollowNode1" presStyleIdx="7" presStyleCnt="10">
        <dgm:presLayoutVars>
          <dgm:chMax val="0"/>
          <dgm:bulletEnabled val="1"/>
        </dgm:presLayoutVars>
      </dgm:prSet>
      <dgm:spPr/>
    </dgm:pt>
    <dgm:pt modelId="{4F0FDE9E-36FA-4796-99D7-EFA6C27078E7}" type="pres">
      <dgm:prSet presAssocID="{ABDF6CC7-3656-4A19-ACDD-3D96EDE5B23B}" presName="sibTrans" presStyleLbl="sibTrans2D1" presStyleIdx="8" presStyleCnt="10"/>
      <dgm:spPr/>
    </dgm:pt>
    <dgm:pt modelId="{5EFF1942-7940-441C-BECA-21DF4C2B30B8}" type="pres">
      <dgm:prSet presAssocID="{BC68D0D2-4FBD-428D-9DE1-99C7EB1A7C28}" presName="child" presStyleLbl="alignAccFollowNode1" presStyleIdx="8" presStyleCnt="10">
        <dgm:presLayoutVars>
          <dgm:chMax val="0"/>
          <dgm:bulletEnabled val="1"/>
        </dgm:presLayoutVars>
      </dgm:prSet>
      <dgm:spPr/>
    </dgm:pt>
    <dgm:pt modelId="{9563E32F-4557-48DC-96BC-08CDA49F8C73}" type="pres">
      <dgm:prSet presAssocID="{C9681C5B-DF9F-4401-A5B2-310F377A7C51}" presName="sibTrans" presStyleLbl="sibTrans2D1" presStyleIdx="9" presStyleCnt="10"/>
      <dgm:spPr/>
    </dgm:pt>
    <dgm:pt modelId="{B9FC96CA-DA15-451B-A1EA-8A4E626C98F9}" type="pres">
      <dgm:prSet presAssocID="{08215EE1-A159-46F7-BE7D-8E2D650BA94C}" presName="child" presStyleLbl="alignAccFollowNode1" presStyleIdx="9" presStyleCnt="10">
        <dgm:presLayoutVars>
          <dgm:chMax val="0"/>
          <dgm:bulletEnabled val="1"/>
        </dgm:presLayoutVars>
      </dgm:prSet>
      <dgm:spPr/>
    </dgm:pt>
  </dgm:ptLst>
  <dgm:cxnLst>
    <dgm:cxn modelId="{7C53FF32-E295-44EA-8B0A-D078127B24E4}" type="presOf" srcId="{68A7E14A-09E7-4D8F-8481-42A364FB92D3}" destId="{75922B16-E3E1-4B62-9820-07F5BDC34020}" srcOrd="0" destOrd="0" presId="urn:microsoft.com/office/officeart/2005/8/layout/lProcess1"/>
    <dgm:cxn modelId="{C52E3034-9C47-4052-B0E5-DCECEBFE7E72}" srcId="{A29997AE-3D59-4C5B-8E14-442C0A5ACD6B}" destId="{79D62502-0C84-4837-8545-DA46513638C8}" srcOrd="3" destOrd="0" parTransId="{F0007465-1CDB-40EB-8D43-DB254F5261B9}" sibTransId="{E83AE6FC-11E4-4F9C-BFE8-DCDA0E2012E3}"/>
    <dgm:cxn modelId="{DFF05136-B09D-4379-A1D5-73CE0D6F7C07}" type="presOf" srcId="{79D62502-0C84-4837-8545-DA46513638C8}" destId="{9580D3D1-1397-4790-97EF-CA73A9391360}" srcOrd="0" destOrd="0" presId="urn:microsoft.com/office/officeart/2005/8/layout/lProcess1"/>
    <dgm:cxn modelId="{A7C15937-4847-4763-AB3D-3C478766326B}" srcId="{A29997AE-3D59-4C5B-8E14-442C0A5ACD6B}" destId="{53EB6D60-0D7A-49A6-868A-DA91C56DF2D8}" srcOrd="4" destOrd="0" parTransId="{FF52B37B-5C92-4DEF-B3D9-3E3D39667A50}" sibTransId="{FED5220B-4714-49DE-B91A-B86D9D361A00}"/>
    <dgm:cxn modelId="{99429938-C6AF-4252-83D9-40DE7308E9FA}" type="presOf" srcId="{72F341F6-AD70-4A30-8A80-834876263172}" destId="{A082459B-1B88-4FEF-A452-0D591FDB8E85}" srcOrd="0" destOrd="0" presId="urn:microsoft.com/office/officeart/2005/8/layout/lProcess1"/>
    <dgm:cxn modelId="{9A9B053B-D153-47B2-A207-1E718BC294FD}" type="presOf" srcId="{D1BFE812-AB0B-44D1-B234-8E1C457A8395}" destId="{486BF89E-3155-4821-BDF0-9BC78C8C0228}" srcOrd="0" destOrd="0" presId="urn:microsoft.com/office/officeart/2005/8/layout/lProcess1"/>
    <dgm:cxn modelId="{29673E3F-3F82-488E-8F38-138770BA32DA}" type="presOf" srcId="{D68D8474-6A98-4238-B432-21B2185E2DD8}" destId="{8AE8749A-14F0-47DD-8197-381A0193BEEF}" srcOrd="0" destOrd="0" presId="urn:microsoft.com/office/officeart/2005/8/layout/lProcess1"/>
    <dgm:cxn modelId="{1D0A0F62-9211-4B63-897E-F7BBE9B372EF}" type="presOf" srcId="{BC68D0D2-4FBD-428D-9DE1-99C7EB1A7C28}" destId="{5EFF1942-7940-441C-BECA-21DF4C2B30B8}" srcOrd="0" destOrd="0" presId="urn:microsoft.com/office/officeart/2005/8/layout/lProcess1"/>
    <dgm:cxn modelId="{63A60664-2196-4728-B46D-4A214D345F71}" type="presOf" srcId="{DAC6A8CB-1C22-4228-AA61-A2E9E6DF834E}" destId="{CF3C30C0-F325-4385-A1EE-676355109491}" srcOrd="0" destOrd="0" presId="urn:microsoft.com/office/officeart/2005/8/layout/lProcess1"/>
    <dgm:cxn modelId="{D5DB5545-D427-4F77-8356-EBB76EEBB3D0}" srcId="{A29997AE-3D59-4C5B-8E14-442C0A5ACD6B}" destId="{DAC6A8CB-1C22-4228-AA61-A2E9E6DF834E}" srcOrd="2" destOrd="0" parTransId="{A31DBADE-0F5A-4F70-BD03-4AD1A36F354E}" sibTransId="{9E2CCD29-34C2-461E-A86F-212E92474F11}"/>
    <dgm:cxn modelId="{8E18AE68-4568-40CF-8960-FBCED2D2BC28}" srcId="{C639EFCF-734E-4093-B611-9BA0505EBCF8}" destId="{72F341F6-AD70-4A30-8A80-834876263172}" srcOrd="2" destOrd="0" parTransId="{AD04DF09-B041-4D49-A46F-7476A0B0EBBB}" sibTransId="{ABDF6CC7-3656-4A19-ACDD-3D96EDE5B23B}"/>
    <dgm:cxn modelId="{6B53C14A-FA1A-404E-A638-8E4BA9F51551}" type="presOf" srcId="{5892DACD-11D6-4B34-B979-B714B1F21902}" destId="{FCDD1E17-5970-484C-B00B-33E59236678D}" srcOrd="0" destOrd="0" presId="urn:microsoft.com/office/officeart/2005/8/layout/lProcess1"/>
    <dgm:cxn modelId="{494E0E6B-3D13-4469-8B02-08D8FD6901AA}" type="presOf" srcId="{ABDF6CC7-3656-4A19-ACDD-3D96EDE5B23B}" destId="{4F0FDE9E-36FA-4796-99D7-EFA6C27078E7}" srcOrd="0" destOrd="0" presId="urn:microsoft.com/office/officeart/2005/8/layout/lProcess1"/>
    <dgm:cxn modelId="{E3967D4C-CA20-4F81-8815-5E44437A1006}" srcId="{C639EFCF-734E-4093-B611-9BA0505EBCF8}" destId="{D1BFE812-AB0B-44D1-B234-8E1C457A8395}" srcOrd="0" destOrd="0" parTransId="{D68D8474-6A98-4238-B432-21B2185E2DD8}" sibTransId="{82CE6B9F-1877-4BE8-881F-7EF1729CD213}"/>
    <dgm:cxn modelId="{F521AD4C-205F-4CA8-A47A-5BABF4F4FF96}" srcId="{B2C73868-079E-44D9-97C3-D7FBEEC335AC}" destId="{C639EFCF-734E-4093-B611-9BA0505EBCF8}" srcOrd="1" destOrd="0" parTransId="{7DB8FDEB-3345-4697-A5CB-A42C4BD60E47}" sibTransId="{36770336-FA38-4A24-A148-2818783950C1}"/>
    <dgm:cxn modelId="{BC7D4551-5029-4FED-9799-ECE48D420B5A}" type="presOf" srcId="{B0DE32D9-BE5E-453C-9FCF-F60614F50659}" destId="{9DAA3FF2-5ED7-4342-8818-381E76C989B0}" srcOrd="0" destOrd="0" presId="urn:microsoft.com/office/officeart/2005/8/layout/lProcess1"/>
    <dgm:cxn modelId="{A0F2A375-783C-42F7-9FC2-F6F1B912BB3B}" type="presOf" srcId="{A52039BF-8CC3-444A-86D6-125F271BF0BD}" destId="{BD5C9AF4-0E6B-4E61-A195-5583B08CAE41}" srcOrd="0" destOrd="0" presId="urn:microsoft.com/office/officeart/2005/8/layout/lProcess1"/>
    <dgm:cxn modelId="{B186AD77-5CFE-46FD-8D48-0C66AF15891A}" type="presOf" srcId="{08215EE1-A159-46F7-BE7D-8E2D650BA94C}" destId="{B9FC96CA-DA15-451B-A1EA-8A4E626C98F9}" srcOrd="0" destOrd="0" presId="urn:microsoft.com/office/officeart/2005/8/layout/lProcess1"/>
    <dgm:cxn modelId="{9BC8D359-E1BB-45D8-8473-217B713D3629}" type="presOf" srcId="{75F125E0-4E59-4C54-B4A6-191A25A13D10}" destId="{24E98353-65DA-4BAA-A9C5-BBF890F4940A}" srcOrd="0" destOrd="0" presId="urn:microsoft.com/office/officeart/2005/8/layout/lProcess1"/>
    <dgm:cxn modelId="{CB7A4A7D-7B05-4CE2-91FD-C2B28DEA110B}" type="presOf" srcId="{E83AE6FC-11E4-4F9C-BFE8-DCDA0E2012E3}" destId="{0156D97B-E08B-41E4-8485-CA99F6F56AD4}" srcOrd="0" destOrd="0" presId="urn:microsoft.com/office/officeart/2005/8/layout/lProcess1"/>
    <dgm:cxn modelId="{36896084-33F8-42BA-BD51-0997A8C067E6}" type="presOf" srcId="{53EB6D60-0D7A-49A6-868A-DA91C56DF2D8}" destId="{A99E1EF5-5312-4618-A018-95CE25296738}" srcOrd="0" destOrd="0" presId="urn:microsoft.com/office/officeart/2005/8/layout/lProcess1"/>
    <dgm:cxn modelId="{BFC2AE85-350A-4350-96E2-7685C4A95475}" srcId="{A29997AE-3D59-4C5B-8E14-442C0A5ACD6B}" destId="{A52039BF-8CC3-444A-86D6-125F271BF0BD}" srcOrd="1" destOrd="0" parTransId="{F355A50E-B443-4D2F-8D2C-94E3FD6305F5}" sibTransId="{AA58F236-FD1F-49DD-851B-A6536CBFE5BA}"/>
    <dgm:cxn modelId="{7B33E989-17C6-4BB7-A860-263D8CB9D0F0}" srcId="{B2C73868-079E-44D9-97C3-D7FBEEC335AC}" destId="{A29997AE-3D59-4C5B-8E14-442C0A5ACD6B}" srcOrd="0" destOrd="0" parTransId="{05A38A9A-66F6-458B-B94A-28D6B655BA9A}" sibTransId="{32BB3718-9B85-4CCC-9C92-281F06FB20BE}"/>
    <dgm:cxn modelId="{8958208B-97B7-4AD5-956E-D6BFE3A2F963}" type="presOf" srcId="{9E2CCD29-34C2-461E-A86F-212E92474F11}" destId="{0AD30D67-9D9C-4C9A-9949-5936EAE33799}" srcOrd="0" destOrd="0" presId="urn:microsoft.com/office/officeart/2005/8/layout/lProcess1"/>
    <dgm:cxn modelId="{21C9DF8E-94E7-4031-BA8B-48C32FF1F822}" type="presOf" srcId="{C639EFCF-734E-4093-B611-9BA0505EBCF8}" destId="{F8677FAD-29D3-4E3A-9E35-7C7ED28E41B9}" srcOrd="0" destOrd="0" presId="urn:microsoft.com/office/officeart/2005/8/layout/lProcess1"/>
    <dgm:cxn modelId="{58311694-EAFB-40ED-BA35-8F0EFF0C6780}" type="presOf" srcId="{AA58F236-FD1F-49DD-851B-A6536CBFE5BA}" destId="{1D97813F-D403-4131-9DA0-0B576DAA9243}" srcOrd="0" destOrd="0" presId="urn:microsoft.com/office/officeart/2005/8/layout/lProcess1"/>
    <dgm:cxn modelId="{FA83C59C-B1DF-4608-9CE7-FAFEFD2A7FCE}" type="presOf" srcId="{4826BADC-F787-4C44-81D4-D43D6247F1D6}" destId="{FE210BEA-23AC-4B1E-9385-77C8F2096739}" srcOrd="0" destOrd="0" presId="urn:microsoft.com/office/officeart/2005/8/layout/lProcess1"/>
    <dgm:cxn modelId="{B2CD65A2-2A41-48F0-835F-79324D62BDC1}" srcId="{C639EFCF-734E-4093-B611-9BA0505EBCF8}" destId="{BC68D0D2-4FBD-428D-9DE1-99C7EB1A7C28}" srcOrd="3" destOrd="0" parTransId="{E94F87B7-9E28-4E81-9590-913671BE3B38}" sibTransId="{C9681C5B-DF9F-4401-A5B2-310F377A7C51}"/>
    <dgm:cxn modelId="{A60A8EA3-8447-4057-84D6-F581CEA6A950}" type="presOf" srcId="{B2C73868-079E-44D9-97C3-D7FBEEC335AC}" destId="{B959E041-EB2E-45B3-83AE-3B28B2F54F0C}" srcOrd="0" destOrd="0" presId="urn:microsoft.com/office/officeart/2005/8/layout/lProcess1"/>
    <dgm:cxn modelId="{5601B3AB-976D-44A0-97A2-33E4C2AE950B}" srcId="{C639EFCF-734E-4093-B611-9BA0505EBCF8}" destId="{68A7E14A-09E7-4D8F-8481-42A364FB92D3}" srcOrd="1" destOrd="0" parTransId="{39A4ADA2-1D4B-4561-AB09-AE42FF54C9C8}" sibTransId="{75F125E0-4E59-4C54-B4A6-191A25A13D10}"/>
    <dgm:cxn modelId="{FE4BE8AC-321C-44DE-8D3A-8C86930871E6}" type="presOf" srcId="{A29997AE-3D59-4C5B-8E14-442C0A5ACD6B}" destId="{7B5AD1EE-7435-48F2-9F61-1C04E3B0D16D}" srcOrd="0" destOrd="0" presId="urn:microsoft.com/office/officeart/2005/8/layout/lProcess1"/>
    <dgm:cxn modelId="{C1053EC2-2A2D-42DC-8B78-D611DA70DB42}" srcId="{A29997AE-3D59-4C5B-8E14-442C0A5ACD6B}" destId="{B0DE32D9-BE5E-453C-9FCF-F60614F50659}" srcOrd="0" destOrd="0" parTransId="{4826BADC-F787-4C44-81D4-D43D6247F1D6}" sibTransId="{5892DACD-11D6-4B34-B979-B714B1F21902}"/>
    <dgm:cxn modelId="{3F89ABE6-E6BE-4FE3-9FAC-5E32B014339D}" type="presOf" srcId="{82CE6B9F-1877-4BE8-881F-7EF1729CD213}" destId="{85DE2A1F-476B-4C0F-B665-2F3C787DCE83}" srcOrd="0" destOrd="0" presId="urn:microsoft.com/office/officeart/2005/8/layout/lProcess1"/>
    <dgm:cxn modelId="{67F8B6E9-9F95-41B4-9A0C-55F6100FEBD0}" srcId="{C639EFCF-734E-4093-B611-9BA0505EBCF8}" destId="{08215EE1-A159-46F7-BE7D-8E2D650BA94C}" srcOrd="4" destOrd="0" parTransId="{ECCC3758-66F9-428E-ADE9-344387CC2804}" sibTransId="{96BE0846-7C00-4343-8D63-78F7B9267C5F}"/>
    <dgm:cxn modelId="{7DE537EB-1A04-4871-BA5A-289CD6F2BEB3}" type="presOf" srcId="{C9681C5B-DF9F-4401-A5B2-310F377A7C51}" destId="{9563E32F-4557-48DC-96BC-08CDA49F8C73}" srcOrd="0" destOrd="0" presId="urn:microsoft.com/office/officeart/2005/8/layout/lProcess1"/>
    <dgm:cxn modelId="{8ECAE698-10EB-4AEC-A535-BD1231EA04A1}" type="presParOf" srcId="{B959E041-EB2E-45B3-83AE-3B28B2F54F0C}" destId="{5A3D4656-E82D-4017-B119-F25B24015BF6}" srcOrd="0" destOrd="0" presId="urn:microsoft.com/office/officeart/2005/8/layout/lProcess1"/>
    <dgm:cxn modelId="{CC14D1AA-607B-4C29-89F9-B585600BB421}" type="presParOf" srcId="{5A3D4656-E82D-4017-B119-F25B24015BF6}" destId="{7B5AD1EE-7435-48F2-9F61-1C04E3B0D16D}" srcOrd="0" destOrd="0" presId="urn:microsoft.com/office/officeart/2005/8/layout/lProcess1"/>
    <dgm:cxn modelId="{6ADF2F13-E14D-4C6A-BD1A-AB8279AB3AD4}" type="presParOf" srcId="{5A3D4656-E82D-4017-B119-F25B24015BF6}" destId="{FE210BEA-23AC-4B1E-9385-77C8F2096739}" srcOrd="1" destOrd="0" presId="urn:microsoft.com/office/officeart/2005/8/layout/lProcess1"/>
    <dgm:cxn modelId="{A4B04C42-C0DD-4FA5-BA0B-E9B0178BA59C}" type="presParOf" srcId="{5A3D4656-E82D-4017-B119-F25B24015BF6}" destId="{9DAA3FF2-5ED7-4342-8818-381E76C989B0}" srcOrd="2" destOrd="0" presId="urn:microsoft.com/office/officeart/2005/8/layout/lProcess1"/>
    <dgm:cxn modelId="{CEFA94AE-8C61-4E1F-BE89-541713152B03}" type="presParOf" srcId="{5A3D4656-E82D-4017-B119-F25B24015BF6}" destId="{FCDD1E17-5970-484C-B00B-33E59236678D}" srcOrd="3" destOrd="0" presId="urn:microsoft.com/office/officeart/2005/8/layout/lProcess1"/>
    <dgm:cxn modelId="{233BF457-FC16-43DA-807F-084A234827C1}" type="presParOf" srcId="{5A3D4656-E82D-4017-B119-F25B24015BF6}" destId="{BD5C9AF4-0E6B-4E61-A195-5583B08CAE41}" srcOrd="4" destOrd="0" presId="urn:microsoft.com/office/officeart/2005/8/layout/lProcess1"/>
    <dgm:cxn modelId="{8C3B7738-9652-45F3-9BE7-351E2302332B}" type="presParOf" srcId="{5A3D4656-E82D-4017-B119-F25B24015BF6}" destId="{1D97813F-D403-4131-9DA0-0B576DAA9243}" srcOrd="5" destOrd="0" presId="urn:microsoft.com/office/officeart/2005/8/layout/lProcess1"/>
    <dgm:cxn modelId="{837E777D-D57C-4551-ACE6-4745B443C3C5}" type="presParOf" srcId="{5A3D4656-E82D-4017-B119-F25B24015BF6}" destId="{CF3C30C0-F325-4385-A1EE-676355109491}" srcOrd="6" destOrd="0" presId="urn:microsoft.com/office/officeart/2005/8/layout/lProcess1"/>
    <dgm:cxn modelId="{ACDCA631-BE9C-4E14-844F-0048472EBD8E}" type="presParOf" srcId="{5A3D4656-E82D-4017-B119-F25B24015BF6}" destId="{0AD30D67-9D9C-4C9A-9949-5936EAE33799}" srcOrd="7" destOrd="0" presId="urn:microsoft.com/office/officeart/2005/8/layout/lProcess1"/>
    <dgm:cxn modelId="{DBE4DBBA-259A-447D-8CA4-782E62AA868D}" type="presParOf" srcId="{5A3D4656-E82D-4017-B119-F25B24015BF6}" destId="{9580D3D1-1397-4790-97EF-CA73A9391360}" srcOrd="8" destOrd="0" presId="urn:microsoft.com/office/officeart/2005/8/layout/lProcess1"/>
    <dgm:cxn modelId="{2DBB625A-E41A-4108-B508-D4C1FA98C040}" type="presParOf" srcId="{5A3D4656-E82D-4017-B119-F25B24015BF6}" destId="{0156D97B-E08B-41E4-8485-CA99F6F56AD4}" srcOrd="9" destOrd="0" presId="urn:microsoft.com/office/officeart/2005/8/layout/lProcess1"/>
    <dgm:cxn modelId="{64761F3D-E637-4685-9B15-36F48E17B738}" type="presParOf" srcId="{5A3D4656-E82D-4017-B119-F25B24015BF6}" destId="{A99E1EF5-5312-4618-A018-95CE25296738}" srcOrd="10" destOrd="0" presId="urn:microsoft.com/office/officeart/2005/8/layout/lProcess1"/>
    <dgm:cxn modelId="{D39C5A43-FBA5-45D3-B8C5-ADFF2AA3C73F}" type="presParOf" srcId="{B959E041-EB2E-45B3-83AE-3B28B2F54F0C}" destId="{CB1B17A7-035D-4B2D-9619-A6D4AA8B6199}" srcOrd="1" destOrd="0" presId="urn:microsoft.com/office/officeart/2005/8/layout/lProcess1"/>
    <dgm:cxn modelId="{0201F555-2AAD-48E3-B642-104D64FA354F}" type="presParOf" srcId="{B959E041-EB2E-45B3-83AE-3B28B2F54F0C}" destId="{0CEE1D77-687D-4F0C-B849-9397DDC86C41}" srcOrd="2" destOrd="0" presId="urn:microsoft.com/office/officeart/2005/8/layout/lProcess1"/>
    <dgm:cxn modelId="{28B63CA6-2565-4232-8CD4-A3826E7D7FCA}" type="presParOf" srcId="{0CEE1D77-687D-4F0C-B849-9397DDC86C41}" destId="{F8677FAD-29D3-4E3A-9E35-7C7ED28E41B9}" srcOrd="0" destOrd="0" presId="urn:microsoft.com/office/officeart/2005/8/layout/lProcess1"/>
    <dgm:cxn modelId="{0D2E37A8-A812-4F23-8A71-A22A9639C24B}" type="presParOf" srcId="{0CEE1D77-687D-4F0C-B849-9397DDC86C41}" destId="{8AE8749A-14F0-47DD-8197-381A0193BEEF}" srcOrd="1" destOrd="0" presId="urn:microsoft.com/office/officeart/2005/8/layout/lProcess1"/>
    <dgm:cxn modelId="{907D467E-BC86-4497-80D7-07F17C780174}" type="presParOf" srcId="{0CEE1D77-687D-4F0C-B849-9397DDC86C41}" destId="{486BF89E-3155-4821-BDF0-9BC78C8C0228}" srcOrd="2" destOrd="0" presId="urn:microsoft.com/office/officeart/2005/8/layout/lProcess1"/>
    <dgm:cxn modelId="{297CFF94-31DF-4D13-B6D1-18215E95AF7F}" type="presParOf" srcId="{0CEE1D77-687D-4F0C-B849-9397DDC86C41}" destId="{85DE2A1F-476B-4C0F-B665-2F3C787DCE83}" srcOrd="3" destOrd="0" presId="urn:microsoft.com/office/officeart/2005/8/layout/lProcess1"/>
    <dgm:cxn modelId="{4F42FC22-1C7F-4FB6-A890-9D834CF6E249}" type="presParOf" srcId="{0CEE1D77-687D-4F0C-B849-9397DDC86C41}" destId="{75922B16-E3E1-4B62-9820-07F5BDC34020}" srcOrd="4" destOrd="0" presId="urn:microsoft.com/office/officeart/2005/8/layout/lProcess1"/>
    <dgm:cxn modelId="{D44653BD-CA5D-40AB-B294-FB8F3D536F56}" type="presParOf" srcId="{0CEE1D77-687D-4F0C-B849-9397DDC86C41}" destId="{24E98353-65DA-4BAA-A9C5-BBF890F4940A}" srcOrd="5" destOrd="0" presId="urn:microsoft.com/office/officeart/2005/8/layout/lProcess1"/>
    <dgm:cxn modelId="{158342BA-E72B-4A53-93E2-ACA473B50AD6}" type="presParOf" srcId="{0CEE1D77-687D-4F0C-B849-9397DDC86C41}" destId="{A082459B-1B88-4FEF-A452-0D591FDB8E85}" srcOrd="6" destOrd="0" presId="urn:microsoft.com/office/officeart/2005/8/layout/lProcess1"/>
    <dgm:cxn modelId="{CAA65E4D-E6E6-496E-8882-CB3B1EFB77BD}" type="presParOf" srcId="{0CEE1D77-687D-4F0C-B849-9397DDC86C41}" destId="{4F0FDE9E-36FA-4796-99D7-EFA6C27078E7}" srcOrd="7" destOrd="0" presId="urn:microsoft.com/office/officeart/2005/8/layout/lProcess1"/>
    <dgm:cxn modelId="{8B7BB3F0-D833-4D7B-B61D-66647025408C}" type="presParOf" srcId="{0CEE1D77-687D-4F0C-B849-9397DDC86C41}" destId="{5EFF1942-7940-441C-BECA-21DF4C2B30B8}" srcOrd="8" destOrd="0" presId="urn:microsoft.com/office/officeart/2005/8/layout/lProcess1"/>
    <dgm:cxn modelId="{34DD1F24-EAAE-488D-AB9D-E12591B3878A}" type="presParOf" srcId="{0CEE1D77-687D-4F0C-B849-9397DDC86C41}" destId="{9563E32F-4557-48DC-96BC-08CDA49F8C73}" srcOrd="9" destOrd="0" presId="urn:microsoft.com/office/officeart/2005/8/layout/lProcess1"/>
    <dgm:cxn modelId="{40C530CE-30AA-4EFC-8B20-B658665E5467}" type="presParOf" srcId="{0CEE1D77-687D-4F0C-B849-9397DDC86C41}" destId="{B9FC96CA-DA15-451B-A1EA-8A4E626C98F9}" srcOrd="10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FF8FD66-EE11-4F8D-9CD2-1A4BA9377E39}" type="doc">
      <dgm:prSet loTypeId="urn:microsoft.com/office/officeart/2005/8/layout/l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PR"/>
        </a:p>
      </dgm:t>
    </dgm:pt>
    <dgm:pt modelId="{E2C0E244-6272-402F-A415-1CAFA29A6BC5}">
      <dgm:prSet phldrT="[Text]"/>
      <dgm:spPr>
        <a:solidFill>
          <a:srgbClr val="FF9900"/>
        </a:solidFill>
      </dgm:spPr>
      <dgm:t>
        <a:bodyPr/>
        <a:lstStyle/>
        <a:p>
          <a:r>
            <a:rPr lang="en-US" b="1" dirty="0" err="1"/>
            <a:t>Rubí</a:t>
          </a:r>
          <a:endParaRPr lang="en-PR" b="1" dirty="0"/>
        </a:p>
      </dgm:t>
    </dgm:pt>
    <dgm:pt modelId="{649E1EB2-22F6-463D-A70D-D9B0AC14FD16}" type="parTrans" cxnId="{F7EFC4AB-D123-4D45-9262-C8948B26435E}">
      <dgm:prSet/>
      <dgm:spPr/>
      <dgm:t>
        <a:bodyPr/>
        <a:lstStyle/>
        <a:p>
          <a:endParaRPr lang="en-PR"/>
        </a:p>
      </dgm:t>
    </dgm:pt>
    <dgm:pt modelId="{75C525FF-5034-4D36-9785-208274AA033B}" type="sibTrans" cxnId="{F7EFC4AB-D123-4D45-9262-C8948B26435E}">
      <dgm:prSet/>
      <dgm:spPr/>
      <dgm:t>
        <a:bodyPr/>
        <a:lstStyle/>
        <a:p>
          <a:endParaRPr lang="en-PR"/>
        </a:p>
      </dgm:t>
    </dgm:pt>
    <dgm:pt modelId="{69E92D0F-ABBB-429B-9D24-B794A632DEC6}">
      <dgm:prSet phldrT="[Text]"/>
      <dgm:spPr>
        <a:solidFill>
          <a:srgbClr val="FFCC99">
            <a:alpha val="89804"/>
          </a:srgbClr>
        </a:solidFill>
      </dgm:spPr>
      <dgm:t>
        <a:bodyPr/>
        <a:lstStyle/>
        <a:p>
          <a:r>
            <a:rPr lang="en-US" dirty="0"/>
            <a:t>$10</a:t>
          </a:r>
          <a:endParaRPr lang="en-PR" dirty="0"/>
        </a:p>
      </dgm:t>
    </dgm:pt>
    <dgm:pt modelId="{3A222340-FBCA-4747-BBE3-36E9C059E5F7}" type="parTrans" cxnId="{029CE462-CE20-4AA6-A73C-6F416554F8D4}">
      <dgm:prSet/>
      <dgm:spPr>
        <a:solidFill>
          <a:srgbClr val="FF9900"/>
        </a:solidFill>
        <a:ln>
          <a:solidFill>
            <a:srgbClr val="FF9900"/>
          </a:solidFill>
        </a:ln>
      </dgm:spPr>
      <dgm:t>
        <a:bodyPr/>
        <a:lstStyle/>
        <a:p>
          <a:endParaRPr lang="en-PR">
            <a:solidFill>
              <a:srgbClr val="002060"/>
            </a:solidFill>
          </a:endParaRPr>
        </a:p>
      </dgm:t>
    </dgm:pt>
    <dgm:pt modelId="{AF3D3C05-1BF5-4FC7-989C-3F51109EE7FA}" type="sibTrans" cxnId="{029CE462-CE20-4AA6-A73C-6F416554F8D4}">
      <dgm:prSet/>
      <dgm:spPr>
        <a:solidFill>
          <a:srgbClr val="FF9900"/>
        </a:solidFill>
        <a:ln>
          <a:solidFill>
            <a:srgbClr val="FF9900"/>
          </a:solidFill>
        </a:ln>
      </dgm:spPr>
      <dgm:t>
        <a:bodyPr/>
        <a:lstStyle/>
        <a:p>
          <a:endParaRPr lang="en-PR"/>
        </a:p>
      </dgm:t>
    </dgm:pt>
    <dgm:pt modelId="{C4EF48DF-1B16-43FA-B04E-34714F28F22D}">
      <dgm:prSet phldrT="[Text]"/>
      <dgm:spPr>
        <a:solidFill>
          <a:srgbClr val="FFCC99">
            <a:alpha val="90000"/>
          </a:srgbClr>
        </a:solidFill>
      </dgm:spPr>
      <dgm:t>
        <a:bodyPr/>
        <a:lstStyle/>
        <a:p>
          <a:r>
            <a:rPr lang="en-US" dirty="0"/>
            <a:t>$18</a:t>
          </a:r>
        </a:p>
      </dgm:t>
    </dgm:pt>
    <dgm:pt modelId="{31D06090-1D42-479C-9974-9A17DFCEED03}" type="parTrans" cxnId="{F83D82B8-EF4C-4983-A6F9-AD64E1F385A1}">
      <dgm:prSet/>
      <dgm:spPr/>
      <dgm:t>
        <a:bodyPr/>
        <a:lstStyle/>
        <a:p>
          <a:endParaRPr lang="en-PR"/>
        </a:p>
      </dgm:t>
    </dgm:pt>
    <dgm:pt modelId="{7D5233F1-6A78-4A17-B7E5-9A3DF7411CEA}" type="sibTrans" cxnId="{F83D82B8-EF4C-4983-A6F9-AD64E1F385A1}">
      <dgm:prSet/>
      <dgm:spPr>
        <a:solidFill>
          <a:srgbClr val="FF9900"/>
        </a:solidFill>
        <a:ln>
          <a:solidFill>
            <a:srgbClr val="FF9900"/>
          </a:solidFill>
        </a:ln>
      </dgm:spPr>
      <dgm:t>
        <a:bodyPr/>
        <a:lstStyle/>
        <a:p>
          <a:endParaRPr lang="en-PR"/>
        </a:p>
      </dgm:t>
    </dgm:pt>
    <dgm:pt modelId="{18BAAD06-7178-4EAE-A217-C592ECA69EE5}">
      <dgm:prSet phldrT="[Text]"/>
      <dgm:spPr>
        <a:solidFill>
          <a:srgbClr val="1177A8"/>
        </a:solidFill>
      </dgm:spPr>
      <dgm:t>
        <a:bodyPr/>
        <a:lstStyle/>
        <a:p>
          <a:r>
            <a:rPr lang="en-US" b="1" dirty="0"/>
            <a:t>Plata</a:t>
          </a:r>
          <a:endParaRPr lang="en-PR" b="1" dirty="0"/>
        </a:p>
      </dgm:t>
    </dgm:pt>
    <dgm:pt modelId="{40181D80-DD15-4933-AADF-80582A1F7B50}" type="parTrans" cxnId="{913974F7-2790-4287-B3CD-90AAF2EE7988}">
      <dgm:prSet/>
      <dgm:spPr/>
      <dgm:t>
        <a:bodyPr/>
        <a:lstStyle/>
        <a:p>
          <a:endParaRPr lang="en-PR"/>
        </a:p>
      </dgm:t>
    </dgm:pt>
    <dgm:pt modelId="{BF9C1FF7-5EB8-4877-A41D-179D2A74ABFE}" type="sibTrans" cxnId="{913974F7-2790-4287-B3CD-90AAF2EE7988}">
      <dgm:prSet/>
      <dgm:spPr/>
      <dgm:t>
        <a:bodyPr/>
        <a:lstStyle/>
        <a:p>
          <a:endParaRPr lang="en-PR"/>
        </a:p>
      </dgm:t>
    </dgm:pt>
    <dgm:pt modelId="{DF4E943C-DAF1-480B-8A11-B55F7D46EB9B}">
      <dgm:prSet phldrT="[Text]"/>
      <dgm:spPr>
        <a:solidFill>
          <a:srgbClr val="D1DDFB">
            <a:alpha val="89804"/>
          </a:srgbClr>
        </a:solidFill>
      </dgm:spPr>
      <dgm:t>
        <a:bodyPr/>
        <a:lstStyle/>
        <a:p>
          <a:r>
            <a:rPr lang="en-US" dirty="0"/>
            <a:t>$8</a:t>
          </a:r>
          <a:endParaRPr lang="en-PR" dirty="0"/>
        </a:p>
      </dgm:t>
    </dgm:pt>
    <dgm:pt modelId="{A9140A27-E774-41AD-8CE8-4343421742F0}" type="parTrans" cxnId="{77B4047A-4658-46BD-B59F-704E43D5E04D}">
      <dgm:prSet/>
      <dgm:spPr>
        <a:solidFill>
          <a:srgbClr val="1177A8"/>
        </a:solidFill>
        <a:ln>
          <a:solidFill>
            <a:srgbClr val="1177A8"/>
          </a:solidFill>
        </a:ln>
      </dgm:spPr>
      <dgm:t>
        <a:bodyPr/>
        <a:lstStyle/>
        <a:p>
          <a:endParaRPr lang="en-PR"/>
        </a:p>
      </dgm:t>
    </dgm:pt>
    <dgm:pt modelId="{3EBC2CA5-321E-4186-9309-8647021CEF41}" type="sibTrans" cxnId="{77B4047A-4658-46BD-B59F-704E43D5E04D}">
      <dgm:prSet/>
      <dgm:spPr>
        <a:solidFill>
          <a:srgbClr val="1177A8"/>
        </a:solidFill>
        <a:ln>
          <a:solidFill>
            <a:srgbClr val="1177A8"/>
          </a:solidFill>
        </a:ln>
      </dgm:spPr>
      <dgm:t>
        <a:bodyPr/>
        <a:lstStyle/>
        <a:p>
          <a:endParaRPr lang="en-PR"/>
        </a:p>
      </dgm:t>
    </dgm:pt>
    <dgm:pt modelId="{2661B67F-C8FC-4FC7-837A-6D65FAE2D885}">
      <dgm:prSet phldrT="[Text]"/>
      <dgm:spPr>
        <a:solidFill>
          <a:srgbClr val="D1DDFB">
            <a:alpha val="90000"/>
          </a:srgbClr>
        </a:solidFill>
      </dgm:spPr>
      <dgm:t>
        <a:bodyPr/>
        <a:lstStyle/>
        <a:p>
          <a:r>
            <a:rPr lang="en-US" dirty="0"/>
            <a:t>$12</a:t>
          </a:r>
          <a:endParaRPr lang="en-PR" dirty="0"/>
        </a:p>
      </dgm:t>
    </dgm:pt>
    <dgm:pt modelId="{0713D7F1-6ADF-4518-807A-3BA7C0F06110}" type="parTrans" cxnId="{AB06F0DD-06A7-415D-9F74-D2A38348E17D}">
      <dgm:prSet/>
      <dgm:spPr/>
      <dgm:t>
        <a:bodyPr/>
        <a:lstStyle/>
        <a:p>
          <a:endParaRPr lang="en-PR"/>
        </a:p>
      </dgm:t>
    </dgm:pt>
    <dgm:pt modelId="{D08B113B-CBA8-451D-90F8-79D379EC3566}" type="sibTrans" cxnId="{AB06F0DD-06A7-415D-9F74-D2A38348E17D}">
      <dgm:prSet/>
      <dgm:spPr>
        <a:solidFill>
          <a:srgbClr val="1177A8"/>
        </a:solidFill>
        <a:ln>
          <a:solidFill>
            <a:srgbClr val="1177A8"/>
          </a:solidFill>
        </a:ln>
      </dgm:spPr>
      <dgm:t>
        <a:bodyPr/>
        <a:lstStyle/>
        <a:p>
          <a:endParaRPr lang="en-PR"/>
        </a:p>
      </dgm:t>
    </dgm:pt>
    <dgm:pt modelId="{739508F8-C566-484B-84F8-5653248F9AFF}">
      <dgm:prSet phldrT="[Text]"/>
      <dgm:spPr>
        <a:solidFill>
          <a:srgbClr val="00AEE0"/>
        </a:solidFill>
      </dgm:spPr>
      <dgm:t>
        <a:bodyPr/>
        <a:lstStyle/>
        <a:p>
          <a:r>
            <a:rPr lang="en-US" b="1" dirty="0" err="1"/>
            <a:t>Mandatoria</a:t>
          </a:r>
          <a:endParaRPr lang="en-US" b="1" dirty="0"/>
        </a:p>
      </dgm:t>
    </dgm:pt>
    <dgm:pt modelId="{37A579C9-12FA-42A0-8914-C38B53B528AA}" type="parTrans" cxnId="{D2602F56-EC99-48C3-91B2-82877F48C5B5}">
      <dgm:prSet/>
      <dgm:spPr/>
      <dgm:t>
        <a:bodyPr/>
        <a:lstStyle/>
        <a:p>
          <a:endParaRPr lang="en-PR"/>
        </a:p>
      </dgm:t>
    </dgm:pt>
    <dgm:pt modelId="{1E1A82C0-CF34-4AB8-BE2D-24CAC79F1942}" type="sibTrans" cxnId="{D2602F56-EC99-48C3-91B2-82877F48C5B5}">
      <dgm:prSet/>
      <dgm:spPr/>
      <dgm:t>
        <a:bodyPr/>
        <a:lstStyle/>
        <a:p>
          <a:endParaRPr lang="en-PR"/>
        </a:p>
      </dgm:t>
    </dgm:pt>
    <dgm:pt modelId="{519E92B2-1B6F-4B1C-96A4-85AAB0488E1B}">
      <dgm:prSet phldrT="[Text]"/>
      <dgm:spPr>
        <a:solidFill>
          <a:srgbClr val="FFCC99">
            <a:alpha val="90000"/>
          </a:srgbClr>
        </a:solidFill>
      </dgm:spPr>
      <dgm:t>
        <a:bodyPr/>
        <a:lstStyle/>
        <a:p>
          <a:r>
            <a:rPr lang="en-US" dirty="0"/>
            <a:t>$20</a:t>
          </a:r>
        </a:p>
      </dgm:t>
    </dgm:pt>
    <dgm:pt modelId="{022BAFDA-E4EA-46CA-8D5B-D45A8869B123}" type="parTrans" cxnId="{4EA1D2B1-2ED2-4910-97F0-59DDD8824C9B}">
      <dgm:prSet/>
      <dgm:spPr/>
      <dgm:t>
        <a:bodyPr/>
        <a:lstStyle/>
        <a:p>
          <a:endParaRPr lang="en-PR"/>
        </a:p>
      </dgm:t>
    </dgm:pt>
    <dgm:pt modelId="{DD14BCE7-DB1B-48C7-AA5A-5831E12AA549}" type="sibTrans" cxnId="{4EA1D2B1-2ED2-4910-97F0-59DDD8824C9B}">
      <dgm:prSet/>
      <dgm:spPr>
        <a:solidFill>
          <a:srgbClr val="FF9900"/>
        </a:solidFill>
        <a:ln>
          <a:solidFill>
            <a:srgbClr val="FF9900"/>
          </a:solidFill>
        </a:ln>
      </dgm:spPr>
      <dgm:t>
        <a:bodyPr/>
        <a:lstStyle/>
        <a:p>
          <a:endParaRPr lang="en-PR"/>
        </a:p>
      </dgm:t>
    </dgm:pt>
    <dgm:pt modelId="{D5AFD548-FFAC-4378-8E40-436B898C0A43}">
      <dgm:prSet phldrT="[Text]"/>
      <dgm:spPr>
        <a:solidFill>
          <a:srgbClr val="D1DDFB">
            <a:alpha val="90000"/>
          </a:srgbClr>
        </a:solidFill>
      </dgm:spPr>
      <dgm:t>
        <a:bodyPr/>
        <a:lstStyle/>
        <a:p>
          <a:r>
            <a:rPr lang="en-US" dirty="0"/>
            <a:t>$18</a:t>
          </a:r>
        </a:p>
      </dgm:t>
    </dgm:pt>
    <dgm:pt modelId="{715A59D8-3E2D-4573-A12B-4B43F679AA24}" type="parTrans" cxnId="{C65CCA6B-F7D5-4C3C-AEBF-B7D010FDF672}">
      <dgm:prSet/>
      <dgm:spPr/>
      <dgm:t>
        <a:bodyPr/>
        <a:lstStyle/>
        <a:p>
          <a:endParaRPr lang="en-PR"/>
        </a:p>
      </dgm:t>
    </dgm:pt>
    <dgm:pt modelId="{1921DB0E-83EF-43B4-9C8C-C5F1505FC69A}" type="sibTrans" cxnId="{C65CCA6B-F7D5-4C3C-AEBF-B7D010FDF672}">
      <dgm:prSet/>
      <dgm:spPr>
        <a:solidFill>
          <a:srgbClr val="1177A8"/>
        </a:solidFill>
        <a:ln>
          <a:solidFill>
            <a:srgbClr val="1177A8"/>
          </a:solidFill>
        </a:ln>
      </dgm:spPr>
      <dgm:t>
        <a:bodyPr/>
        <a:lstStyle/>
        <a:p>
          <a:endParaRPr lang="en-PR"/>
        </a:p>
      </dgm:t>
    </dgm:pt>
    <dgm:pt modelId="{70D786BA-A254-402D-8A44-FD61038EFA89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dirty="0"/>
            <a:t> $8</a:t>
          </a:r>
        </a:p>
      </dgm:t>
    </dgm:pt>
    <dgm:pt modelId="{11AF7F9C-2D78-4372-91D2-7FE19EA6B6DB}" type="parTrans" cxnId="{81A0DBEF-0E95-4C73-95BB-31D3C8DD520D}">
      <dgm:prSet/>
      <dgm:spPr>
        <a:solidFill>
          <a:srgbClr val="00AEE0"/>
        </a:solidFill>
        <a:ln>
          <a:solidFill>
            <a:srgbClr val="00AEE0"/>
          </a:solidFill>
        </a:ln>
      </dgm:spPr>
      <dgm:t>
        <a:bodyPr/>
        <a:lstStyle/>
        <a:p>
          <a:endParaRPr lang="en-PR"/>
        </a:p>
      </dgm:t>
    </dgm:pt>
    <dgm:pt modelId="{8155309B-E62E-4858-B78F-746A794F943A}" type="sibTrans" cxnId="{81A0DBEF-0E95-4C73-95BB-31D3C8DD520D}">
      <dgm:prSet/>
      <dgm:spPr>
        <a:solidFill>
          <a:srgbClr val="00AEE0"/>
        </a:solidFill>
        <a:ln>
          <a:solidFill>
            <a:srgbClr val="00AEE0"/>
          </a:solidFill>
        </a:ln>
      </dgm:spPr>
      <dgm:t>
        <a:bodyPr/>
        <a:lstStyle/>
        <a:p>
          <a:endParaRPr lang="en-PR"/>
        </a:p>
      </dgm:t>
    </dgm:pt>
    <dgm:pt modelId="{382CCBDC-B3D1-4C56-96F0-0D02297C8134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dirty="0"/>
            <a:t> $10</a:t>
          </a:r>
        </a:p>
      </dgm:t>
    </dgm:pt>
    <dgm:pt modelId="{4C8010D7-637D-46D4-9FC1-6E50F93446FF}" type="parTrans" cxnId="{2D9E009D-4253-4899-AA58-D3503B5657E9}">
      <dgm:prSet/>
      <dgm:spPr/>
      <dgm:t>
        <a:bodyPr/>
        <a:lstStyle/>
        <a:p>
          <a:endParaRPr lang="en-PR"/>
        </a:p>
      </dgm:t>
    </dgm:pt>
    <dgm:pt modelId="{B9FF97B5-7BB8-4217-936A-57B239420EC6}" type="sibTrans" cxnId="{2D9E009D-4253-4899-AA58-D3503B5657E9}">
      <dgm:prSet/>
      <dgm:spPr>
        <a:solidFill>
          <a:srgbClr val="00AEE0"/>
        </a:solidFill>
        <a:ln>
          <a:solidFill>
            <a:srgbClr val="00AEE0"/>
          </a:solidFill>
        </a:ln>
      </dgm:spPr>
      <dgm:t>
        <a:bodyPr/>
        <a:lstStyle/>
        <a:p>
          <a:endParaRPr lang="en-PR"/>
        </a:p>
      </dgm:t>
    </dgm:pt>
    <dgm:pt modelId="{37AE1428-1CA6-43E3-A009-DCDB281ADF8B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dirty="0"/>
            <a:t> $15</a:t>
          </a:r>
        </a:p>
      </dgm:t>
    </dgm:pt>
    <dgm:pt modelId="{5679B931-B95C-421B-BF79-D18EBB6B63DD}" type="parTrans" cxnId="{1D708CF6-7A56-4B74-8B60-7066938468AD}">
      <dgm:prSet/>
      <dgm:spPr/>
      <dgm:t>
        <a:bodyPr/>
        <a:lstStyle/>
        <a:p>
          <a:endParaRPr lang="en-PR"/>
        </a:p>
      </dgm:t>
    </dgm:pt>
    <dgm:pt modelId="{AE28AC37-E6C3-4A4B-882B-4B197EAC105F}" type="sibTrans" cxnId="{1D708CF6-7A56-4B74-8B60-7066938468AD}">
      <dgm:prSet/>
      <dgm:spPr>
        <a:solidFill>
          <a:srgbClr val="00AEE0"/>
        </a:solidFill>
        <a:ln>
          <a:solidFill>
            <a:srgbClr val="00AEE0"/>
          </a:solidFill>
        </a:ln>
      </dgm:spPr>
      <dgm:t>
        <a:bodyPr/>
        <a:lstStyle/>
        <a:p>
          <a:endParaRPr lang="en-PR"/>
        </a:p>
      </dgm:t>
    </dgm:pt>
    <dgm:pt modelId="{427AF54C-D417-4162-8ABD-C201ABF831AD}">
      <dgm:prSet phldrT="[Text]"/>
      <dgm:spPr>
        <a:solidFill>
          <a:srgbClr val="FFCC99">
            <a:alpha val="90000"/>
          </a:srgbClr>
        </a:solidFill>
      </dgm:spPr>
      <dgm:t>
        <a:bodyPr/>
        <a:lstStyle/>
        <a:p>
          <a:r>
            <a:rPr lang="en-US" dirty="0"/>
            <a:t>$12*</a:t>
          </a:r>
        </a:p>
      </dgm:t>
    </dgm:pt>
    <dgm:pt modelId="{3CC5D37F-7037-4290-B046-FC3F8DC12060}" type="parTrans" cxnId="{3B126522-55C3-4276-8AA0-6D80E958575E}">
      <dgm:prSet/>
      <dgm:spPr/>
      <dgm:t>
        <a:bodyPr/>
        <a:lstStyle/>
        <a:p>
          <a:endParaRPr lang="en-PR"/>
        </a:p>
      </dgm:t>
    </dgm:pt>
    <dgm:pt modelId="{C01D36BE-8988-4967-A240-B45981659AE4}" type="sibTrans" cxnId="{3B126522-55C3-4276-8AA0-6D80E958575E}">
      <dgm:prSet/>
      <dgm:spPr>
        <a:solidFill>
          <a:srgbClr val="FF9900"/>
        </a:solidFill>
        <a:ln>
          <a:solidFill>
            <a:srgbClr val="FF9900"/>
          </a:solidFill>
        </a:ln>
      </dgm:spPr>
      <dgm:t>
        <a:bodyPr/>
        <a:lstStyle/>
        <a:p>
          <a:endParaRPr lang="en-PR"/>
        </a:p>
      </dgm:t>
    </dgm:pt>
    <dgm:pt modelId="{8D047B4B-B8BF-491A-9509-A0C17D02D7A6}">
      <dgm:prSet phldrT="[Text]"/>
      <dgm:spPr>
        <a:solidFill>
          <a:srgbClr val="D1DDFB">
            <a:alpha val="90000"/>
          </a:srgbClr>
        </a:solidFill>
      </dgm:spPr>
      <dgm:t>
        <a:bodyPr/>
        <a:lstStyle/>
        <a:p>
          <a:r>
            <a:rPr lang="en-US" dirty="0"/>
            <a:t>$12**</a:t>
          </a:r>
        </a:p>
      </dgm:t>
    </dgm:pt>
    <dgm:pt modelId="{174170AB-89E2-482B-8598-A60813B4EAC8}" type="parTrans" cxnId="{E14537DF-23A4-45D4-BD96-4F8884029F11}">
      <dgm:prSet/>
      <dgm:spPr/>
      <dgm:t>
        <a:bodyPr/>
        <a:lstStyle/>
        <a:p>
          <a:endParaRPr lang="en-PR"/>
        </a:p>
      </dgm:t>
    </dgm:pt>
    <dgm:pt modelId="{2919A69A-2CF6-4A05-84EF-B6CCD575670F}" type="sibTrans" cxnId="{E14537DF-23A4-45D4-BD96-4F8884029F11}">
      <dgm:prSet/>
      <dgm:spPr>
        <a:solidFill>
          <a:srgbClr val="1177A8"/>
        </a:solidFill>
        <a:ln>
          <a:solidFill>
            <a:srgbClr val="1177A8"/>
          </a:solidFill>
        </a:ln>
      </dgm:spPr>
      <dgm:t>
        <a:bodyPr/>
        <a:lstStyle/>
        <a:p>
          <a:endParaRPr lang="en-PR"/>
        </a:p>
      </dgm:t>
    </dgm:pt>
    <dgm:pt modelId="{5A7BCBB0-859F-4467-8E5E-5DF8385AEEC4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dirty="0"/>
            <a:t>$10**</a:t>
          </a:r>
        </a:p>
      </dgm:t>
    </dgm:pt>
    <dgm:pt modelId="{0CEFECA4-1FE1-49BA-802B-02219A286C75}" type="parTrans" cxnId="{6B6E9E66-2BB6-492E-82A2-92ACB445A166}">
      <dgm:prSet/>
      <dgm:spPr/>
      <dgm:t>
        <a:bodyPr/>
        <a:lstStyle/>
        <a:p>
          <a:endParaRPr lang="en-PR"/>
        </a:p>
      </dgm:t>
    </dgm:pt>
    <dgm:pt modelId="{1CDAB755-711E-4BD3-995A-7F289858588A}" type="sibTrans" cxnId="{6B6E9E66-2BB6-492E-82A2-92ACB445A166}">
      <dgm:prSet/>
      <dgm:spPr>
        <a:solidFill>
          <a:srgbClr val="00AEE0"/>
        </a:solidFill>
        <a:ln>
          <a:solidFill>
            <a:srgbClr val="00AEE0"/>
          </a:solidFill>
        </a:ln>
      </dgm:spPr>
      <dgm:t>
        <a:bodyPr/>
        <a:lstStyle/>
        <a:p>
          <a:endParaRPr lang="en-PR"/>
        </a:p>
      </dgm:t>
    </dgm:pt>
    <dgm:pt modelId="{19EC45A2-E3E5-4576-A7A7-25F610D0F942}">
      <dgm:prSet phldrT="[Text]"/>
      <dgm:spPr>
        <a:solidFill>
          <a:srgbClr val="FFCC99">
            <a:alpha val="90000"/>
          </a:srgbClr>
        </a:solidFill>
      </dgm:spPr>
      <dgm:t>
        <a:bodyPr/>
        <a:lstStyle/>
        <a:p>
          <a:r>
            <a:rPr lang="en-US" dirty="0"/>
            <a:t>$12</a:t>
          </a:r>
        </a:p>
      </dgm:t>
    </dgm:pt>
    <dgm:pt modelId="{A0EAB1AC-ED47-4133-9C5D-3F8E95208FE9}" type="parTrans" cxnId="{0E83064A-96C7-45F9-B42A-BD0F2AD9C3BD}">
      <dgm:prSet/>
      <dgm:spPr/>
      <dgm:t>
        <a:bodyPr/>
        <a:lstStyle/>
        <a:p>
          <a:endParaRPr lang="en-PR"/>
        </a:p>
      </dgm:t>
    </dgm:pt>
    <dgm:pt modelId="{CEB2B150-6675-4A45-8DC2-8E5C9721D1E4}" type="sibTrans" cxnId="{0E83064A-96C7-45F9-B42A-BD0F2AD9C3BD}">
      <dgm:prSet/>
      <dgm:spPr/>
      <dgm:t>
        <a:bodyPr/>
        <a:lstStyle/>
        <a:p>
          <a:endParaRPr lang="en-PR"/>
        </a:p>
      </dgm:t>
    </dgm:pt>
    <dgm:pt modelId="{3A3D5068-0491-4E67-B6E9-C4EC46656D5B}">
      <dgm:prSet phldrT="[Text]"/>
      <dgm:spPr>
        <a:solidFill>
          <a:srgbClr val="D1DDFB">
            <a:alpha val="90000"/>
          </a:srgbClr>
        </a:solidFill>
      </dgm:spPr>
      <dgm:t>
        <a:bodyPr/>
        <a:lstStyle/>
        <a:p>
          <a:r>
            <a:rPr lang="en-US" dirty="0"/>
            <a:t>$12</a:t>
          </a:r>
        </a:p>
      </dgm:t>
    </dgm:pt>
    <dgm:pt modelId="{FD115A81-D5F0-4F97-87FE-1CA269A93AF3}" type="parTrans" cxnId="{0588BCA0-9BE4-416D-92E6-658350ED07E1}">
      <dgm:prSet/>
      <dgm:spPr/>
      <dgm:t>
        <a:bodyPr/>
        <a:lstStyle/>
        <a:p>
          <a:endParaRPr lang="en-PR"/>
        </a:p>
      </dgm:t>
    </dgm:pt>
    <dgm:pt modelId="{99E8089F-75BD-4D76-9731-387440DDF3DB}" type="sibTrans" cxnId="{0588BCA0-9BE4-416D-92E6-658350ED07E1}">
      <dgm:prSet/>
      <dgm:spPr/>
      <dgm:t>
        <a:bodyPr/>
        <a:lstStyle/>
        <a:p>
          <a:endParaRPr lang="en-PR"/>
        </a:p>
      </dgm:t>
    </dgm:pt>
    <dgm:pt modelId="{A648F394-3D30-4DA7-9130-A3E3ECA57773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dirty="0"/>
            <a:t>$10</a:t>
          </a:r>
        </a:p>
      </dgm:t>
    </dgm:pt>
    <dgm:pt modelId="{FD2596CA-A063-4F69-80D8-8C9A6CCD0084}" type="parTrans" cxnId="{EB253EE0-E65D-4D17-8824-21E4905C993B}">
      <dgm:prSet/>
      <dgm:spPr/>
      <dgm:t>
        <a:bodyPr/>
        <a:lstStyle/>
        <a:p>
          <a:endParaRPr lang="en-PR"/>
        </a:p>
      </dgm:t>
    </dgm:pt>
    <dgm:pt modelId="{E0A39C74-7E8B-4E10-9EDB-0699D84266E2}" type="sibTrans" cxnId="{EB253EE0-E65D-4D17-8824-21E4905C993B}">
      <dgm:prSet/>
      <dgm:spPr/>
      <dgm:t>
        <a:bodyPr/>
        <a:lstStyle/>
        <a:p>
          <a:endParaRPr lang="en-PR"/>
        </a:p>
      </dgm:t>
    </dgm:pt>
    <dgm:pt modelId="{98154841-6E96-4564-A2C0-082CAB0FEDC0}" type="pres">
      <dgm:prSet presAssocID="{6FF8FD66-EE11-4F8D-9CD2-1A4BA9377E39}" presName="Name0" presStyleCnt="0">
        <dgm:presLayoutVars>
          <dgm:dir/>
          <dgm:animLvl val="lvl"/>
          <dgm:resizeHandles val="exact"/>
        </dgm:presLayoutVars>
      </dgm:prSet>
      <dgm:spPr/>
    </dgm:pt>
    <dgm:pt modelId="{35BC46EE-2021-45C5-967F-F4FE5D62E993}" type="pres">
      <dgm:prSet presAssocID="{E2C0E244-6272-402F-A415-1CAFA29A6BC5}" presName="vertFlow" presStyleCnt="0"/>
      <dgm:spPr/>
    </dgm:pt>
    <dgm:pt modelId="{021A5A58-F79C-4106-9F10-55C24DD9DD69}" type="pres">
      <dgm:prSet presAssocID="{E2C0E244-6272-402F-A415-1CAFA29A6BC5}" presName="header" presStyleLbl="node1" presStyleIdx="0" presStyleCnt="3"/>
      <dgm:spPr/>
    </dgm:pt>
    <dgm:pt modelId="{D5463032-5DD6-4C8D-A704-77109BD53C43}" type="pres">
      <dgm:prSet presAssocID="{3A222340-FBCA-4747-BBE3-36E9C059E5F7}" presName="parTrans" presStyleLbl="sibTrans2D1" presStyleIdx="0" presStyleCnt="15"/>
      <dgm:spPr/>
    </dgm:pt>
    <dgm:pt modelId="{E8EC0572-BE3E-47E4-809E-F5549EFD73BA}" type="pres">
      <dgm:prSet presAssocID="{69E92D0F-ABBB-429B-9D24-B794A632DEC6}" presName="child" presStyleLbl="alignAccFollowNode1" presStyleIdx="0" presStyleCnt="15">
        <dgm:presLayoutVars>
          <dgm:chMax val="0"/>
          <dgm:bulletEnabled val="1"/>
        </dgm:presLayoutVars>
      </dgm:prSet>
      <dgm:spPr/>
    </dgm:pt>
    <dgm:pt modelId="{24241418-D379-48BC-8868-2CF579F619ED}" type="pres">
      <dgm:prSet presAssocID="{AF3D3C05-1BF5-4FC7-989C-3F51109EE7FA}" presName="sibTrans" presStyleLbl="sibTrans2D1" presStyleIdx="1" presStyleCnt="15"/>
      <dgm:spPr/>
    </dgm:pt>
    <dgm:pt modelId="{E195E6C6-9B22-416D-A63F-C1C5F7957DB3}" type="pres">
      <dgm:prSet presAssocID="{C4EF48DF-1B16-43FA-B04E-34714F28F22D}" presName="child" presStyleLbl="alignAccFollowNode1" presStyleIdx="1" presStyleCnt="15" custLinFactNeighborX="-2374">
        <dgm:presLayoutVars>
          <dgm:chMax val="0"/>
          <dgm:bulletEnabled val="1"/>
        </dgm:presLayoutVars>
      </dgm:prSet>
      <dgm:spPr/>
    </dgm:pt>
    <dgm:pt modelId="{CFC5BC05-B916-4CE5-9575-2955D7447AC4}" type="pres">
      <dgm:prSet presAssocID="{7D5233F1-6A78-4A17-B7E5-9A3DF7411CEA}" presName="sibTrans" presStyleLbl="sibTrans2D1" presStyleIdx="2" presStyleCnt="15"/>
      <dgm:spPr/>
    </dgm:pt>
    <dgm:pt modelId="{CD054ECB-672F-4494-BA42-371415E0BAFD}" type="pres">
      <dgm:prSet presAssocID="{519E92B2-1B6F-4B1C-96A4-85AAB0488E1B}" presName="child" presStyleLbl="alignAccFollowNode1" presStyleIdx="2" presStyleCnt="15">
        <dgm:presLayoutVars>
          <dgm:chMax val="0"/>
          <dgm:bulletEnabled val="1"/>
        </dgm:presLayoutVars>
      </dgm:prSet>
      <dgm:spPr/>
    </dgm:pt>
    <dgm:pt modelId="{314EDF0B-69A1-473D-88CF-52B64006356A}" type="pres">
      <dgm:prSet presAssocID="{DD14BCE7-DB1B-48C7-AA5A-5831E12AA549}" presName="sibTrans" presStyleLbl="sibTrans2D1" presStyleIdx="3" presStyleCnt="15"/>
      <dgm:spPr/>
    </dgm:pt>
    <dgm:pt modelId="{26C2DE31-1305-491D-99BA-2099F2A39054}" type="pres">
      <dgm:prSet presAssocID="{427AF54C-D417-4162-8ABD-C201ABF831AD}" presName="child" presStyleLbl="alignAccFollowNode1" presStyleIdx="3" presStyleCnt="15">
        <dgm:presLayoutVars>
          <dgm:chMax val="0"/>
          <dgm:bulletEnabled val="1"/>
        </dgm:presLayoutVars>
      </dgm:prSet>
      <dgm:spPr/>
    </dgm:pt>
    <dgm:pt modelId="{EF3F08C1-032E-47D7-A3D5-3E617B7D7CCC}" type="pres">
      <dgm:prSet presAssocID="{C01D36BE-8988-4967-A240-B45981659AE4}" presName="sibTrans" presStyleLbl="sibTrans2D1" presStyleIdx="4" presStyleCnt="15"/>
      <dgm:spPr/>
    </dgm:pt>
    <dgm:pt modelId="{2A7C33BC-1CD0-460B-85AD-E9F15879F010}" type="pres">
      <dgm:prSet presAssocID="{19EC45A2-E3E5-4576-A7A7-25F610D0F942}" presName="child" presStyleLbl="alignAccFollowNode1" presStyleIdx="4" presStyleCnt="15">
        <dgm:presLayoutVars>
          <dgm:chMax val="0"/>
          <dgm:bulletEnabled val="1"/>
        </dgm:presLayoutVars>
      </dgm:prSet>
      <dgm:spPr/>
    </dgm:pt>
    <dgm:pt modelId="{E91FCE37-0C5F-458E-8002-EC85AAC84587}" type="pres">
      <dgm:prSet presAssocID="{E2C0E244-6272-402F-A415-1CAFA29A6BC5}" presName="hSp" presStyleCnt="0"/>
      <dgm:spPr/>
    </dgm:pt>
    <dgm:pt modelId="{527284F3-08A1-4684-9F65-CFD7C239147C}" type="pres">
      <dgm:prSet presAssocID="{18BAAD06-7178-4EAE-A217-C592ECA69EE5}" presName="vertFlow" presStyleCnt="0"/>
      <dgm:spPr/>
    </dgm:pt>
    <dgm:pt modelId="{93556F00-CBBF-422D-A630-EE3864449008}" type="pres">
      <dgm:prSet presAssocID="{18BAAD06-7178-4EAE-A217-C592ECA69EE5}" presName="header" presStyleLbl="node1" presStyleIdx="1" presStyleCnt="3"/>
      <dgm:spPr/>
    </dgm:pt>
    <dgm:pt modelId="{25A5FA94-1457-41A1-AFE5-F95504E897D3}" type="pres">
      <dgm:prSet presAssocID="{A9140A27-E774-41AD-8CE8-4343421742F0}" presName="parTrans" presStyleLbl="sibTrans2D1" presStyleIdx="5" presStyleCnt="15"/>
      <dgm:spPr/>
    </dgm:pt>
    <dgm:pt modelId="{FA4940B0-70A7-454D-BC93-1966B575132F}" type="pres">
      <dgm:prSet presAssocID="{DF4E943C-DAF1-480B-8A11-B55F7D46EB9B}" presName="child" presStyleLbl="alignAccFollowNode1" presStyleIdx="5" presStyleCnt="15">
        <dgm:presLayoutVars>
          <dgm:chMax val="0"/>
          <dgm:bulletEnabled val="1"/>
        </dgm:presLayoutVars>
      </dgm:prSet>
      <dgm:spPr/>
    </dgm:pt>
    <dgm:pt modelId="{5B54B944-7923-4FB6-B152-682BBBC12A98}" type="pres">
      <dgm:prSet presAssocID="{3EBC2CA5-321E-4186-9309-8647021CEF41}" presName="sibTrans" presStyleLbl="sibTrans2D1" presStyleIdx="6" presStyleCnt="15"/>
      <dgm:spPr/>
    </dgm:pt>
    <dgm:pt modelId="{C3C42E12-0B86-41D0-B530-E10023E98858}" type="pres">
      <dgm:prSet presAssocID="{2661B67F-C8FC-4FC7-837A-6D65FAE2D885}" presName="child" presStyleLbl="alignAccFollowNode1" presStyleIdx="6" presStyleCnt="15">
        <dgm:presLayoutVars>
          <dgm:chMax val="0"/>
          <dgm:bulletEnabled val="1"/>
        </dgm:presLayoutVars>
      </dgm:prSet>
      <dgm:spPr/>
    </dgm:pt>
    <dgm:pt modelId="{CCA6AF14-4539-46ED-8CF2-25EED9FA3C5A}" type="pres">
      <dgm:prSet presAssocID="{D08B113B-CBA8-451D-90F8-79D379EC3566}" presName="sibTrans" presStyleLbl="sibTrans2D1" presStyleIdx="7" presStyleCnt="15"/>
      <dgm:spPr/>
    </dgm:pt>
    <dgm:pt modelId="{CF56C17A-5D54-4CCC-9DAD-07C81B4EA26D}" type="pres">
      <dgm:prSet presAssocID="{D5AFD548-FFAC-4378-8E40-436B898C0A43}" presName="child" presStyleLbl="alignAccFollowNode1" presStyleIdx="7" presStyleCnt="15">
        <dgm:presLayoutVars>
          <dgm:chMax val="0"/>
          <dgm:bulletEnabled val="1"/>
        </dgm:presLayoutVars>
      </dgm:prSet>
      <dgm:spPr/>
    </dgm:pt>
    <dgm:pt modelId="{4C437DCC-811E-494D-8FA8-A3E6D1089912}" type="pres">
      <dgm:prSet presAssocID="{1921DB0E-83EF-43B4-9C8C-C5F1505FC69A}" presName="sibTrans" presStyleLbl="sibTrans2D1" presStyleIdx="8" presStyleCnt="15"/>
      <dgm:spPr/>
    </dgm:pt>
    <dgm:pt modelId="{1BABB1EC-DF58-471C-A0DE-44A4B9178AC9}" type="pres">
      <dgm:prSet presAssocID="{8D047B4B-B8BF-491A-9509-A0C17D02D7A6}" presName="child" presStyleLbl="alignAccFollowNode1" presStyleIdx="8" presStyleCnt="15">
        <dgm:presLayoutVars>
          <dgm:chMax val="0"/>
          <dgm:bulletEnabled val="1"/>
        </dgm:presLayoutVars>
      </dgm:prSet>
      <dgm:spPr/>
    </dgm:pt>
    <dgm:pt modelId="{D75C10D6-B389-4377-81C5-9101DC8FC628}" type="pres">
      <dgm:prSet presAssocID="{2919A69A-2CF6-4A05-84EF-B6CCD575670F}" presName="sibTrans" presStyleLbl="sibTrans2D1" presStyleIdx="9" presStyleCnt="15"/>
      <dgm:spPr/>
    </dgm:pt>
    <dgm:pt modelId="{A2A510E9-276F-4DDF-97A7-18699E30C957}" type="pres">
      <dgm:prSet presAssocID="{3A3D5068-0491-4E67-B6E9-C4EC46656D5B}" presName="child" presStyleLbl="alignAccFollowNode1" presStyleIdx="9" presStyleCnt="15">
        <dgm:presLayoutVars>
          <dgm:chMax val="0"/>
          <dgm:bulletEnabled val="1"/>
        </dgm:presLayoutVars>
      </dgm:prSet>
      <dgm:spPr/>
    </dgm:pt>
    <dgm:pt modelId="{8CE4E814-4DFD-4428-AEBC-607226B0B4FA}" type="pres">
      <dgm:prSet presAssocID="{18BAAD06-7178-4EAE-A217-C592ECA69EE5}" presName="hSp" presStyleCnt="0"/>
      <dgm:spPr/>
    </dgm:pt>
    <dgm:pt modelId="{9413F277-A85C-4448-BE99-8E5AAD083B24}" type="pres">
      <dgm:prSet presAssocID="{739508F8-C566-484B-84F8-5653248F9AFF}" presName="vertFlow" presStyleCnt="0"/>
      <dgm:spPr/>
    </dgm:pt>
    <dgm:pt modelId="{B2567BB9-5B8F-47B4-B1DB-C2496BE64134}" type="pres">
      <dgm:prSet presAssocID="{739508F8-C566-484B-84F8-5653248F9AFF}" presName="header" presStyleLbl="node1" presStyleIdx="2" presStyleCnt="3"/>
      <dgm:spPr/>
    </dgm:pt>
    <dgm:pt modelId="{025DFBE7-CE42-46A3-8217-BF7BC4DEB418}" type="pres">
      <dgm:prSet presAssocID="{11AF7F9C-2D78-4372-91D2-7FE19EA6B6DB}" presName="parTrans" presStyleLbl="sibTrans2D1" presStyleIdx="10" presStyleCnt="15"/>
      <dgm:spPr/>
    </dgm:pt>
    <dgm:pt modelId="{C811898D-20C7-43DB-A53E-B5E5F8E0D1A1}" type="pres">
      <dgm:prSet presAssocID="{70D786BA-A254-402D-8A44-FD61038EFA89}" presName="child" presStyleLbl="alignAccFollowNode1" presStyleIdx="10" presStyleCnt="15">
        <dgm:presLayoutVars>
          <dgm:chMax val="0"/>
          <dgm:bulletEnabled val="1"/>
        </dgm:presLayoutVars>
      </dgm:prSet>
      <dgm:spPr/>
    </dgm:pt>
    <dgm:pt modelId="{5E378116-28DB-4D4D-8127-E432F4E5DC8F}" type="pres">
      <dgm:prSet presAssocID="{8155309B-E62E-4858-B78F-746A794F943A}" presName="sibTrans" presStyleLbl="sibTrans2D1" presStyleIdx="11" presStyleCnt="15"/>
      <dgm:spPr/>
    </dgm:pt>
    <dgm:pt modelId="{60DA841C-4F77-42EC-AA96-AC22FE04C719}" type="pres">
      <dgm:prSet presAssocID="{382CCBDC-B3D1-4C56-96F0-0D02297C8134}" presName="child" presStyleLbl="alignAccFollowNode1" presStyleIdx="11" presStyleCnt="15">
        <dgm:presLayoutVars>
          <dgm:chMax val="0"/>
          <dgm:bulletEnabled val="1"/>
        </dgm:presLayoutVars>
      </dgm:prSet>
      <dgm:spPr/>
    </dgm:pt>
    <dgm:pt modelId="{D2251511-01DE-4E43-9B66-5EE8F01D3C29}" type="pres">
      <dgm:prSet presAssocID="{B9FF97B5-7BB8-4217-936A-57B239420EC6}" presName="sibTrans" presStyleLbl="sibTrans2D1" presStyleIdx="12" presStyleCnt="15"/>
      <dgm:spPr/>
    </dgm:pt>
    <dgm:pt modelId="{9A710A68-DF92-4DFF-A962-C059EA810DA0}" type="pres">
      <dgm:prSet presAssocID="{37AE1428-1CA6-43E3-A009-DCDB281ADF8B}" presName="child" presStyleLbl="alignAccFollowNode1" presStyleIdx="12" presStyleCnt="15">
        <dgm:presLayoutVars>
          <dgm:chMax val="0"/>
          <dgm:bulletEnabled val="1"/>
        </dgm:presLayoutVars>
      </dgm:prSet>
      <dgm:spPr/>
    </dgm:pt>
    <dgm:pt modelId="{63B0263F-8D5B-4FA2-B4CF-F7E37AA2B996}" type="pres">
      <dgm:prSet presAssocID="{AE28AC37-E6C3-4A4B-882B-4B197EAC105F}" presName="sibTrans" presStyleLbl="sibTrans2D1" presStyleIdx="13" presStyleCnt="15"/>
      <dgm:spPr/>
    </dgm:pt>
    <dgm:pt modelId="{47989EA8-6AF9-4A6B-8B24-D7EA2B8387F3}" type="pres">
      <dgm:prSet presAssocID="{5A7BCBB0-859F-4467-8E5E-5DF8385AEEC4}" presName="child" presStyleLbl="alignAccFollowNode1" presStyleIdx="13" presStyleCnt="15">
        <dgm:presLayoutVars>
          <dgm:chMax val="0"/>
          <dgm:bulletEnabled val="1"/>
        </dgm:presLayoutVars>
      </dgm:prSet>
      <dgm:spPr/>
    </dgm:pt>
    <dgm:pt modelId="{29756717-2352-4714-8A96-41EF546F34FF}" type="pres">
      <dgm:prSet presAssocID="{1CDAB755-711E-4BD3-995A-7F289858588A}" presName="sibTrans" presStyleLbl="sibTrans2D1" presStyleIdx="14" presStyleCnt="15"/>
      <dgm:spPr/>
    </dgm:pt>
    <dgm:pt modelId="{6766E2F1-165E-4BF2-B859-F51F6CA01D61}" type="pres">
      <dgm:prSet presAssocID="{A648F394-3D30-4DA7-9130-A3E3ECA57773}" presName="child" presStyleLbl="alignAccFollowNode1" presStyleIdx="14" presStyleCnt="15">
        <dgm:presLayoutVars>
          <dgm:chMax val="0"/>
          <dgm:bulletEnabled val="1"/>
        </dgm:presLayoutVars>
      </dgm:prSet>
      <dgm:spPr/>
    </dgm:pt>
  </dgm:ptLst>
  <dgm:cxnLst>
    <dgm:cxn modelId="{CEB77806-85A5-42BF-A9DC-DCECCE7006EF}" type="presOf" srcId="{2919A69A-2CF6-4A05-84EF-B6CCD575670F}" destId="{D75C10D6-B389-4377-81C5-9101DC8FC628}" srcOrd="0" destOrd="0" presId="urn:microsoft.com/office/officeart/2005/8/layout/lProcess1"/>
    <dgm:cxn modelId="{A9426211-7A90-4E71-A836-325C22E0E847}" type="presOf" srcId="{739508F8-C566-484B-84F8-5653248F9AFF}" destId="{B2567BB9-5B8F-47B4-B1DB-C2496BE64134}" srcOrd="0" destOrd="0" presId="urn:microsoft.com/office/officeart/2005/8/layout/lProcess1"/>
    <dgm:cxn modelId="{D008401F-B9EA-4C4C-BEBD-57CE2C12036B}" type="presOf" srcId="{D08B113B-CBA8-451D-90F8-79D379EC3566}" destId="{CCA6AF14-4539-46ED-8CF2-25EED9FA3C5A}" srcOrd="0" destOrd="0" presId="urn:microsoft.com/office/officeart/2005/8/layout/lProcess1"/>
    <dgm:cxn modelId="{51927621-550D-4509-BBB8-D5AED61112F3}" type="presOf" srcId="{B9FF97B5-7BB8-4217-936A-57B239420EC6}" destId="{D2251511-01DE-4E43-9B66-5EE8F01D3C29}" srcOrd="0" destOrd="0" presId="urn:microsoft.com/office/officeart/2005/8/layout/lProcess1"/>
    <dgm:cxn modelId="{3B126522-55C3-4276-8AA0-6D80E958575E}" srcId="{E2C0E244-6272-402F-A415-1CAFA29A6BC5}" destId="{427AF54C-D417-4162-8ABD-C201ABF831AD}" srcOrd="3" destOrd="0" parTransId="{3CC5D37F-7037-4290-B046-FC3F8DC12060}" sibTransId="{C01D36BE-8988-4967-A240-B45981659AE4}"/>
    <dgm:cxn modelId="{216BA723-59BE-477E-8F8E-D81EBFF60A7B}" type="presOf" srcId="{3A3D5068-0491-4E67-B6E9-C4EC46656D5B}" destId="{A2A510E9-276F-4DDF-97A7-18699E30C957}" srcOrd="0" destOrd="0" presId="urn:microsoft.com/office/officeart/2005/8/layout/lProcess1"/>
    <dgm:cxn modelId="{8026372B-C584-4846-977E-9F3D2D239351}" type="presOf" srcId="{19EC45A2-E3E5-4576-A7A7-25F610D0F942}" destId="{2A7C33BC-1CD0-460B-85AD-E9F15879F010}" srcOrd="0" destOrd="0" presId="urn:microsoft.com/office/officeart/2005/8/layout/lProcess1"/>
    <dgm:cxn modelId="{811DCD2C-BDE6-46E9-8953-4C34CB16AE3F}" type="presOf" srcId="{2661B67F-C8FC-4FC7-837A-6D65FAE2D885}" destId="{C3C42E12-0B86-41D0-B530-E10023E98858}" srcOrd="0" destOrd="0" presId="urn:microsoft.com/office/officeart/2005/8/layout/lProcess1"/>
    <dgm:cxn modelId="{27DE3232-DF5B-45BE-8A02-5A477BEB8D9B}" type="presOf" srcId="{69E92D0F-ABBB-429B-9D24-B794A632DEC6}" destId="{E8EC0572-BE3E-47E4-809E-F5549EFD73BA}" srcOrd="0" destOrd="0" presId="urn:microsoft.com/office/officeart/2005/8/layout/lProcess1"/>
    <dgm:cxn modelId="{C92C753A-016B-41FA-9BF5-8C4B511E2843}" type="presOf" srcId="{C01D36BE-8988-4967-A240-B45981659AE4}" destId="{EF3F08C1-032E-47D7-A3D5-3E617B7D7CCC}" srcOrd="0" destOrd="0" presId="urn:microsoft.com/office/officeart/2005/8/layout/lProcess1"/>
    <dgm:cxn modelId="{53DC663D-A90E-44CD-BA17-75D8D3F52E59}" type="presOf" srcId="{427AF54C-D417-4162-8ABD-C201ABF831AD}" destId="{26C2DE31-1305-491D-99BA-2099F2A39054}" srcOrd="0" destOrd="0" presId="urn:microsoft.com/office/officeart/2005/8/layout/lProcess1"/>
    <dgm:cxn modelId="{C91BCD41-B23A-48EA-9C82-7CA89FA3D263}" type="presOf" srcId="{AE28AC37-E6C3-4A4B-882B-4B197EAC105F}" destId="{63B0263F-8D5B-4FA2-B4CF-F7E37AA2B996}" srcOrd="0" destOrd="0" presId="urn:microsoft.com/office/officeart/2005/8/layout/lProcess1"/>
    <dgm:cxn modelId="{029CE462-CE20-4AA6-A73C-6F416554F8D4}" srcId="{E2C0E244-6272-402F-A415-1CAFA29A6BC5}" destId="{69E92D0F-ABBB-429B-9D24-B794A632DEC6}" srcOrd="0" destOrd="0" parTransId="{3A222340-FBCA-4747-BBE3-36E9C059E5F7}" sibTransId="{AF3D3C05-1BF5-4FC7-989C-3F51109EE7FA}"/>
    <dgm:cxn modelId="{DC250263-9C0A-4EF9-AF88-9AEF477B52CE}" type="presOf" srcId="{18BAAD06-7178-4EAE-A217-C592ECA69EE5}" destId="{93556F00-CBBF-422D-A630-EE3864449008}" srcOrd="0" destOrd="0" presId="urn:microsoft.com/office/officeart/2005/8/layout/lProcess1"/>
    <dgm:cxn modelId="{54670B65-AC9E-4CC6-84CD-ACA5E8BF0283}" type="presOf" srcId="{11AF7F9C-2D78-4372-91D2-7FE19EA6B6DB}" destId="{025DFBE7-CE42-46A3-8217-BF7BC4DEB418}" srcOrd="0" destOrd="0" presId="urn:microsoft.com/office/officeart/2005/8/layout/lProcess1"/>
    <dgm:cxn modelId="{6B6E9E66-2BB6-492E-82A2-92ACB445A166}" srcId="{739508F8-C566-484B-84F8-5653248F9AFF}" destId="{5A7BCBB0-859F-4467-8E5E-5DF8385AEEC4}" srcOrd="3" destOrd="0" parTransId="{0CEFECA4-1FE1-49BA-802B-02219A286C75}" sibTransId="{1CDAB755-711E-4BD3-995A-7F289858588A}"/>
    <dgm:cxn modelId="{85003F49-83C3-48C8-BB72-D10392104431}" type="presOf" srcId="{3EBC2CA5-321E-4186-9309-8647021CEF41}" destId="{5B54B944-7923-4FB6-B152-682BBBC12A98}" srcOrd="0" destOrd="0" presId="urn:microsoft.com/office/officeart/2005/8/layout/lProcess1"/>
    <dgm:cxn modelId="{0E83064A-96C7-45F9-B42A-BD0F2AD9C3BD}" srcId="{E2C0E244-6272-402F-A415-1CAFA29A6BC5}" destId="{19EC45A2-E3E5-4576-A7A7-25F610D0F942}" srcOrd="4" destOrd="0" parTransId="{A0EAB1AC-ED47-4133-9C5D-3F8E95208FE9}" sibTransId="{CEB2B150-6675-4A45-8DC2-8E5C9721D1E4}"/>
    <dgm:cxn modelId="{8113D54A-67F7-44CD-8274-FDE84F56F2FF}" type="presOf" srcId="{7D5233F1-6A78-4A17-B7E5-9A3DF7411CEA}" destId="{CFC5BC05-B916-4CE5-9575-2955D7447AC4}" srcOrd="0" destOrd="0" presId="urn:microsoft.com/office/officeart/2005/8/layout/lProcess1"/>
    <dgm:cxn modelId="{4CCB464B-81D3-4D15-BA4C-B2F98287BBC2}" type="presOf" srcId="{E2C0E244-6272-402F-A415-1CAFA29A6BC5}" destId="{021A5A58-F79C-4106-9F10-55C24DD9DD69}" srcOrd="0" destOrd="0" presId="urn:microsoft.com/office/officeart/2005/8/layout/lProcess1"/>
    <dgm:cxn modelId="{C65CCA6B-F7D5-4C3C-AEBF-B7D010FDF672}" srcId="{18BAAD06-7178-4EAE-A217-C592ECA69EE5}" destId="{D5AFD548-FFAC-4378-8E40-436B898C0A43}" srcOrd="2" destOrd="0" parTransId="{715A59D8-3E2D-4573-A12B-4B43F679AA24}" sibTransId="{1921DB0E-83EF-43B4-9C8C-C5F1505FC69A}"/>
    <dgm:cxn modelId="{41FC1A4C-262F-4E95-A9D7-F3F092BDB586}" type="presOf" srcId="{1921DB0E-83EF-43B4-9C8C-C5F1505FC69A}" destId="{4C437DCC-811E-494D-8FA8-A3E6D1089912}" srcOrd="0" destOrd="0" presId="urn:microsoft.com/office/officeart/2005/8/layout/lProcess1"/>
    <dgm:cxn modelId="{6D23DB75-2916-423B-A302-D886CF2B0351}" type="presOf" srcId="{3A222340-FBCA-4747-BBE3-36E9C059E5F7}" destId="{D5463032-5DD6-4C8D-A704-77109BD53C43}" srcOrd="0" destOrd="0" presId="urn:microsoft.com/office/officeart/2005/8/layout/lProcess1"/>
    <dgm:cxn modelId="{D2602F56-EC99-48C3-91B2-82877F48C5B5}" srcId="{6FF8FD66-EE11-4F8D-9CD2-1A4BA9377E39}" destId="{739508F8-C566-484B-84F8-5653248F9AFF}" srcOrd="2" destOrd="0" parTransId="{37A579C9-12FA-42A0-8914-C38B53B528AA}" sibTransId="{1E1A82C0-CF34-4AB8-BE2D-24CAC79F1942}"/>
    <dgm:cxn modelId="{77B4047A-4658-46BD-B59F-704E43D5E04D}" srcId="{18BAAD06-7178-4EAE-A217-C592ECA69EE5}" destId="{DF4E943C-DAF1-480B-8A11-B55F7D46EB9B}" srcOrd="0" destOrd="0" parTransId="{A9140A27-E774-41AD-8CE8-4343421742F0}" sibTransId="{3EBC2CA5-321E-4186-9309-8647021CEF41}"/>
    <dgm:cxn modelId="{2CF42A82-FDC8-41BD-AF91-6CAF1C788262}" type="presOf" srcId="{AF3D3C05-1BF5-4FC7-989C-3F51109EE7FA}" destId="{24241418-D379-48BC-8868-2CF579F619ED}" srcOrd="0" destOrd="0" presId="urn:microsoft.com/office/officeart/2005/8/layout/lProcess1"/>
    <dgm:cxn modelId="{2528328B-B991-490E-BFA6-56D3B337DD27}" type="presOf" srcId="{8D047B4B-B8BF-491A-9509-A0C17D02D7A6}" destId="{1BABB1EC-DF58-471C-A0DE-44A4B9178AC9}" srcOrd="0" destOrd="0" presId="urn:microsoft.com/office/officeart/2005/8/layout/lProcess1"/>
    <dgm:cxn modelId="{D6EE758D-8D22-421B-A4C2-86872225F54D}" type="presOf" srcId="{D5AFD548-FFAC-4378-8E40-436B898C0A43}" destId="{CF56C17A-5D54-4CCC-9DAD-07C81B4EA26D}" srcOrd="0" destOrd="0" presId="urn:microsoft.com/office/officeart/2005/8/layout/lProcess1"/>
    <dgm:cxn modelId="{8D328F95-DAA1-4D75-B854-5D27E6D878D3}" type="presOf" srcId="{A648F394-3D30-4DA7-9130-A3E3ECA57773}" destId="{6766E2F1-165E-4BF2-B859-F51F6CA01D61}" srcOrd="0" destOrd="0" presId="urn:microsoft.com/office/officeart/2005/8/layout/lProcess1"/>
    <dgm:cxn modelId="{DCAA5096-4729-425B-99A1-57D74C4AAC28}" type="presOf" srcId="{6FF8FD66-EE11-4F8D-9CD2-1A4BA9377E39}" destId="{98154841-6E96-4564-A2C0-082CAB0FEDC0}" srcOrd="0" destOrd="0" presId="urn:microsoft.com/office/officeart/2005/8/layout/lProcess1"/>
    <dgm:cxn modelId="{2D9E009D-4253-4899-AA58-D3503B5657E9}" srcId="{739508F8-C566-484B-84F8-5653248F9AFF}" destId="{382CCBDC-B3D1-4C56-96F0-0D02297C8134}" srcOrd="1" destOrd="0" parTransId="{4C8010D7-637D-46D4-9FC1-6E50F93446FF}" sibTransId="{B9FF97B5-7BB8-4217-936A-57B239420EC6}"/>
    <dgm:cxn modelId="{0588BCA0-9BE4-416D-92E6-658350ED07E1}" srcId="{18BAAD06-7178-4EAE-A217-C592ECA69EE5}" destId="{3A3D5068-0491-4E67-B6E9-C4EC46656D5B}" srcOrd="4" destOrd="0" parTransId="{FD115A81-D5F0-4F97-87FE-1CA269A93AF3}" sibTransId="{99E8089F-75BD-4D76-9731-387440DDF3DB}"/>
    <dgm:cxn modelId="{7326F4A6-6C14-4228-95DA-ECEA79292014}" type="presOf" srcId="{519E92B2-1B6F-4B1C-96A4-85AAB0488E1B}" destId="{CD054ECB-672F-4494-BA42-371415E0BAFD}" srcOrd="0" destOrd="0" presId="urn:microsoft.com/office/officeart/2005/8/layout/lProcess1"/>
    <dgm:cxn modelId="{F7EFC4AB-D123-4D45-9262-C8948B26435E}" srcId="{6FF8FD66-EE11-4F8D-9CD2-1A4BA9377E39}" destId="{E2C0E244-6272-402F-A415-1CAFA29A6BC5}" srcOrd="0" destOrd="0" parTransId="{649E1EB2-22F6-463D-A70D-D9B0AC14FD16}" sibTransId="{75C525FF-5034-4D36-9785-208274AA033B}"/>
    <dgm:cxn modelId="{4EA1D2B1-2ED2-4910-97F0-59DDD8824C9B}" srcId="{E2C0E244-6272-402F-A415-1CAFA29A6BC5}" destId="{519E92B2-1B6F-4B1C-96A4-85AAB0488E1B}" srcOrd="2" destOrd="0" parTransId="{022BAFDA-E4EA-46CA-8D5B-D45A8869B123}" sibTransId="{DD14BCE7-DB1B-48C7-AA5A-5831E12AA549}"/>
    <dgm:cxn modelId="{FC033AB2-C2FA-4B37-A89C-B8F6F0A78E2F}" type="presOf" srcId="{1CDAB755-711E-4BD3-995A-7F289858588A}" destId="{29756717-2352-4714-8A96-41EF546F34FF}" srcOrd="0" destOrd="0" presId="urn:microsoft.com/office/officeart/2005/8/layout/lProcess1"/>
    <dgm:cxn modelId="{F83D82B8-EF4C-4983-A6F9-AD64E1F385A1}" srcId="{E2C0E244-6272-402F-A415-1CAFA29A6BC5}" destId="{C4EF48DF-1B16-43FA-B04E-34714F28F22D}" srcOrd="1" destOrd="0" parTransId="{31D06090-1D42-479C-9974-9A17DFCEED03}" sibTransId="{7D5233F1-6A78-4A17-B7E5-9A3DF7411CEA}"/>
    <dgm:cxn modelId="{C51194BE-03B8-4831-9B5B-9A2961133CD4}" type="presOf" srcId="{C4EF48DF-1B16-43FA-B04E-34714F28F22D}" destId="{E195E6C6-9B22-416D-A63F-C1C5F7957DB3}" srcOrd="0" destOrd="0" presId="urn:microsoft.com/office/officeart/2005/8/layout/lProcess1"/>
    <dgm:cxn modelId="{7B85E0BE-CB72-4579-B3C3-B5FCB1072CA5}" type="presOf" srcId="{8155309B-E62E-4858-B78F-746A794F943A}" destId="{5E378116-28DB-4D4D-8127-E432F4E5DC8F}" srcOrd="0" destOrd="0" presId="urn:microsoft.com/office/officeart/2005/8/layout/lProcess1"/>
    <dgm:cxn modelId="{997BECBE-E44A-4C35-892A-37C1EC8FD843}" type="presOf" srcId="{70D786BA-A254-402D-8A44-FD61038EFA89}" destId="{C811898D-20C7-43DB-A53E-B5E5F8E0D1A1}" srcOrd="0" destOrd="0" presId="urn:microsoft.com/office/officeart/2005/8/layout/lProcess1"/>
    <dgm:cxn modelId="{8AFFE0C2-5522-4A76-AAAB-2AF4D35D82E5}" type="presOf" srcId="{DD14BCE7-DB1B-48C7-AA5A-5831E12AA549}" destId="{314EDF0B-69A1-473D-88CF-52B64006356A}" srcOrd="0" destOrd="0" presId="urn:microsoft.com/office/officeart/2005/8/layout/lProcess1"/>
    <dgm:cxn modelId="{FFFC49CF-6DAE-4D24-AD5E-E419045F210E}" type="presOf" srcId="{DF4E943C-DAF1-480B-8A11-B55F7D46EB9B}" destId="{FA4940B0-70A7-454D-BC93-1966B575132F}" srcOrd="0" destOrd="0" presId="urn:microsoft.com/office/officeart/2005/8/layout/lProcess1"/>
    <dgm:cxn modelId="{36A184D1-52C2-4EB2-BD66-09DAFCBB9BAD}" type="presOf" srcId="{5A7BCBB0-859F-4467-8E5E-5DF8385AEEC4}" destId="{47989EA8-6AF9-4A6B-8B24-D7EA2B8387F3}" srcOrd="0" destOrd="0" presId="urn:microsoft.com/office/officeart/2005/8/layout/lProcess1"/>
    <dgm:cxn modelId="{AB06F0DD-06A7-415D-9F74-D2A38348E17D}" srcId="{18BAAD06-7178-4EAE-A217-C592ECA69EE5}" destId="{2661B67F-C8FC-4FC7-837A-6D65FAE2D885}" srcOrd="1" destOrd="0" parTransId="{0713D7F1-6ADF-4518-807A-3BA7C0F06110}" sibTransId="{D08B113B-CBA8-451D-90F8-79D379EC3566}"/>
    <dgm:cxn modelId="{E14537DF-23A4-45D4-BD96-4F8884029F11}" srcId="{18BAAD06-7178-4EAE-A217-C592ECA69EE5}" destId="{8D047B4B-B8BF-491A-9509-A0C17D02D7A6}" srcOrd="3" destOrd="0" parTransId="{174170AB-89E2-482B-8598-A60813B4EAC8}" sibTransId="{2919A69A-2CF6-4A05-84EF-B6CCD575670F}"/>
    <dgm:cxn modelId="{AA9A79DF-E135-48C9-8DB7-B97311522031}" type="presOf" srcId="{382CCBDC-B3D1-4C56-96F0-0D02297C8134}" destId="{60DA841C-4F77-42EC-AA96-AC22FE04C719}" srcOrd="0" destOrd="0" presId="urn:microsoft.com/office/officeart/2005/8/layout/lProcess1"/>
    <dgm:cxn modelId="{EB253EE0-E65D-4D17-8824-21E4905C993B}" srcId="{739508F8-C566-484B-84F8-5653248F9AFF}" destId="{A648F394-3D30-4DA7-9130-A3E3ECA57773}" srcOrd="4" destOrd="0" parTransId="{FD2596CA-A063-4F69-80D8-8C9A6CCD0084}" sibTransId="{E0A39C74-7E8B-4E10-9EDB-0699D84266E2}"/>
    <dgm:cxn modelId="{81A0DBEF-0E95-4C73-95BB-31D3C8DD520D}" srcId="{739508F8-C566-484B-84F8-5653248F9AFF}" destId="{70D786BA-A254-402D-8A44-FD61038EFA89}" srcOrd="0" destOrd="0" parTransId="{11AF7F9C-2D78-4372-91D2-7FE19EA6B6DB}" sibTransId="{8155309B-E62E-4858-B78F-746A794F943A}"/>
    <dgm:cxn modelId="{30C45FF5-7FAA-4529-A92D-3E67BCE06008}" type="presOf" srcId="{A9140A27-E774-41AD-8CE8-4343421742F0}" destId="{25A5FA94-1457-41A1-AFE5-F95504E897D3}" srcOrd="0" destOrd="0" presId="urn:microsoft.com/office/officeart/2005/8/layout/lProcess1"/>
    <dgm:cxn modelId="{1D708CF6-7A56-4B74-8B60-7066938468AD}" srcId="{739508F8-C566-484B-84F8-5653248F9AFF}" destId="{37AE1428-1CA6-43E3-A009-DCDB281ADF8B}" srcOrd="2" destOrd="0" parTransId="{5679B931-B95C-421B-BF79-D18EBB6B63DD}" sibTransId="{AE28AC37-E6C3-4A4B-882B-4B197EAC105F}"/>
    <dgm:cxn modelId="{913974F7-2790-4287-B3CD-90AAF2EE7988}" srcId="{6FF8FD66-EE11-4F8D-9CD2-1A4BA9377E39}" destId="{18BAAD06-7178-4EAE-A217-C592ECA69EE5}" srcOrd="1" destOrd="0" parTransId="{40181D80-DD15-4933-AADF-80582A1F7B50}" sibTransId="{BF9C1FF7-5EB8-4877-A41D-179D2A74ABFE}"/>
    <dgm:cxn modelId="{46B3B0F8-0CB7-4DD4-B69F-211FFFAEAC74}" type="presOf" srcId="{37AE1428-1CA6-43E3-A009-DCDB281ADF8B}" destId="{9A710A68-DF92-4DFF-A962-C059EA810DA0}" srcOrd="0" destOrd="0" presId="urn:microsoft.com/office/officeart/2005/8/layout/lProcess1"/>
    <dgm:cxn modelId="{D823C0F6-DCBD-427D-B1BF-DF42FEBC4414}" type="presParOf" srcId="{98154841-6E96-4564-A2C0-082CAB0FEDC0}" destId="{35BC46EE-2021-45C5-967F-F4FE5D62E993}" srcOrd="0" destOrd="0" presId="urn:microsoft.com/office/officeart/2005/8/layout/lProcess1"/>
    <dgm:cxn modelId="{214AA8AB-A806-4C40-B382-BD7A88204468}" type="presParOf" srcId="{35BC46EE-2021-45C5-967F-F4FE5D62E993}" destId="{021A5A58-F79C-4106-9F10-55C24DD9DD69}" srcOrd="0" destOrd="0" presId="urn:microsoft.com/office/officeart/2005/8/layout/lProcess1"/>
    <dgm:cxn modelId="{0D158631-A369-4CD6-978D-D8804E18241E}" type="presParOf" srcId="{35BC46EE-2021-45C5-967F-F4FE5D62E993}" destId="{D5463032-5DD6-4C8D-A704-77109BD53C43}" srcOrd="1" destOrd="0" presId="urn:microsoft.com/office/officeart/2005/8/layout/lProcess1"/>
    <dgm:cxn modelId="{8B61368D-612A-457E-94D4-2D4238DA7CEC}" type="presParOf" srcId="{35BC46EE-2021-45C5-967F-F4FE5D62E993}" destId="{E8EC0572-BE3E-47E4-809E-F5549EFD73BA}" srcOrd="2" destOrd="0" presId="urn:microsoft.com/office/officeart/2005/8/layout/lProcess1"/>
    <dgm:cxn modelId="{A9304FE2-24C9-41F7-9FAD-8096D0CFBCA9}" type="presParOf" srcId="{35BC46EE-2021-45C5-967F-F4FE5D62E993}" destId="{24241418-D379-48BC-8868-2CF579F619ED}" srcOrd="3" destOrd="0" presId="urn:microsoft.com/office/officeart/2005/8/layout/lProcess1"/>
    <dgm:cxn modelId="{FCACCEF9-B71B-401F-B5DE-74E3ED15906A}" type="presParOf" srcId="{35BC46EE-2021-45C5-967F-F4FE5D62E993}" destId="{E195E6C6-9B22-416D-A63F-C1C5F7957DB3}" srcOrd="4" destOrd="0" presId="urn:microsoft.com/office/officeart/2005/8/layout/lProcess1"/>
    <dgm:cxn modelId="{41248931-AF0C-4B8E-9C54-2AD6D13A5994}" type="presParOf" srcId="{35BC46EE-2021-45C5-967F-F4FE5D62E993}" destId="{CFC5BC05-B916-4CE5-9575-2955D7447AC4}" srcOrd="5" destOrd="0" presId="urn:microsoft.com/office/officeart/2005/8/layout/lProcess1"/>
    <dgm:cxn modelId="{C700509B-EC1D-47E1-898E-FAA32D93D28F}" type="presParOf" srcId="{35BC46EE-2021-45C5-967F-F4FE5D62E993}" destId="{CD054ECB-672F-4494-BA42-371415E0BAFD}" srcOrd="6" destOrd="0" presId="urn:microsoft.com/office/officeart/2005/8/layout/lProcess1"/>
    <dgm:cxn modelId="{0BDCF650-D872-44AF-A7EC-C35090EA538B}" type="presParOf" srcId="{35BC46EE-2021-45C5-967F-F4FE5D62E993}" destId="{314EDF0B-69A1-473D-88CF-52B64006356A}" srcOrd="7" destOrd="0" presId="urn:microsoft.com/office/officeart/2005/8/layout/lProcess1"/>
    <dgm:cxn modelId="{1192DBF5-CB86-4D46-B893-654CB66F65D8}" type="presParOf" srcId="{35BC46EE-2021-45C5-967F-F4FE5D62E993}" destId="{26C2DE31-1305-491D-99BA-2099F2A39054}" srcOrd="8" destOrd="0" presId="urn:microsoft.com/office/officeart/2005/8/layout/lProcess1"/>
    <dgm:cxn modelId="{E82A1495-43DB-4AA8-AE31-F721FC7CCFE9}" type="presParOf" srcId="{35BC46EE-2021-45C5-967F-F4FE5D62E993}" destId="{EF3F08C1-032E-47D7-A3D5-3E617B7D7CCC}" srcOrd="9" destOrd="0" presId="urn:microsoft.com/office/officeart/2005/8/layout/lProcess1"/>
    <dgm:cxn modelId="{6ADDE6C9-7525-4011-BE13-03E87C579755}" type="presParOf" srcId="{35BC46EE-2021-45C5-967F-F4FE5D62E993}" destId="{2A7C33BC-1CD0-460B-85AD-E9F15879F010}" srcOrd="10" destOrd="0" presId="urn:microsoft.com/office/officeart/2005/8/layout/lProcess1"/>
    <dgm:cxn modelId="{A6F089D5-4F82-4844-8022-7F8F706803D2}" type="presParOf" srcId="{98154841-6E96-4564-A2C0-082CAB0FEDC0}" destId="{E91FCE37-0C5F-458E-8002-EC85AAC84587}" srcOrd="1" destOrd="0" presId="urn:microsoft.com/office/officeart/2005/8/layout/lProcess1"/>
    <dgm:cxn modelId="{7CD3079C-60B9-4A92-A777-0C7E221C1A40}" type="presParOf" srcId="{98154841-6E96-4564-A2C0-082CAB0FEDC0}" destId="{527284F3-08A1-4684-9F65-CFD7C239147C}" srcOrd="2" destOrd="0" presId="urn:microsoft.com/office/officeart/2005/8/layout/lProcess1"/>
    <dgm:cxn modelId="{32B3C780-F384-4CDD-A9A3-B50A9FDAA14F}" type="presParOf" srcId="{527284F3-08A1-4684-9F65-CFD7C239147C}" destId="{93556F00-CBBF-422D-A630-EE3864449008}" srcOrd="0" destOrd="0" presId="urn:microsoft.com/office/officeart/2005/8/layout/lProcess1"/>
    <dgm:cxn modelId="{4EA6FF90-8E40-4E2F-AF80-8418A624F261}" type="presParOf" srcId="{527284F3-08A1-4684-9F65-CFD7C239147C}" destId="{25A5FA94-1457-41A1-AFE5-F95504E897D3}" srcOrd="1" destOrd="0" presId="urn:microsoft.com/office/officeart/2005/8/layout/lProcess1"/>
    <dgm:cxn modelId="{883C92FE-416C-445C-9F9B-A7E1204D367D}" type="presParOf" srcId="{527284F3-08A1-4684-9F65-CFD7C239147C}" destId="{FA4940B0-70A7-454D-BC93-1966B575132F}" srcOrd="2" destOrd="0" presId="urn:microsoft.com/office/officeart/2005/8/layout/lProcess1"/>
    <dgm:cxn modelId="{B5AF3F1C-9601-4A02-8FA8-EE24F9779C43}" type="presParOf" srcId="{527284F3-08A1-4684-9F65-CFD7C239147C}" destId="{5B54B944-7923-4FB6-B152-682BBBC12A98}" srcOrd="3" destOrd="0" presId="urn:microsoft.com/office/officeart/2005/8/layout/lProcess1"/>
    <dgm:cxn modelId="{AE1D00F2-FABE-4CA0-BEEA-4CD45568CE63}" type="presParOf" srcId="{527284F3-08A1-4684-9F65-CFD7C239147C}" destId="{C3C42E12-0B86-41D0-B530-E10023E98858}" srcOrd="4" destOrd="0" presId="urn:microsoft.com/office/officeart/2005/8/layout/lProcess1"/>
    <dgm:cxn modelId="{4161E260-F1FF-4D2B-AF39-F557366E4A5D}" type="presParOf" srcId="{527284F3-08A1-4684-9F65-CFD7C239147C}" destId="{CCA6AF14-4539-46ED-8CF2-25EED9FA3C5A}" srcOrd="5" destOrd="0" presId="urn:microsoft.com/office/officeart/2005/8/layout/lProcess1"/>
    <dgm:cxn modelId="{2A940A47-BEA9-41D9-BA54-12FF38A5FBFE}" type="presParOf" srcId="{527284F3-08A1-4684-9F65-CFD7C239147C}" destId="{CF56C17A-5D54-4CCC-9DAD-07C81B4EA26D}" srcOrd="6" destOrd="0" presId="urn:microsoft.com/office/officeart/2005/8/layout/lProcess1"/>
    <dgm:cxn modelId="{42CE2432-B765-4BF0-8294-2C94E9322795}" type="presParOf" srcId="{527284F3-08A1-4684-9F65-CFD7C239147C}" destId="{4C437DCC-811E-494D-8FA8-A3E6D1089912}" srcOrd="7" destOrd="0" presId="urn:microsoft.com/office/officeart/2005/8/layout/lProcess1"/>
    <dgm:cxn modelId="{3943593F-B172-49FB-86D1-AAE92497CDAC}" type="presParOf" srcId="{527284F3-08A1-4684-9F65-CFD7C239147C}" destId="{1BABB1EC-DF58-471C-A0DE-44A4B9178AC9}" srcOrd="8" destOrd="0" presId="urn:microsoft.com/office/officeart/2005/8/layout/lProcess1"/>
    <dgm:cxn modelId="{8F4EA382-2242-44E0-A292-8935EE9276E1}" type="presParOf" srcId="{527284F3-08A1-4684-9F65-CFD7C239147C}" destId="{D75C10D6-B389-4377-81C5-9101DC8FC628}" srcOrd="9" destOrd="0" presId="urn:microsoft.com/office/officeart/2005/8/layout/lProcess1"/>
    <dgm:cxn modelId="{88380049-0D02-46F0-A9D7-BECBD76DFE3A}" type="presParOf" srcId="{527284F3-08A1-4684-9F65-CFD7C239147C}" destId="{A2A510E9-276F-4DDF-97A7-18699E30C957}" srcOrd="10" destOrd="0" presId="urn:microsoft.com/office/officeart/2005/8/layout/lProcess1"/>
    <dgm:cxn modelId="{8F18E0CB-5616-4EFB-B92C-081C4D5D5155}" type="presParOf" srcId="{98154841-6E96-4564-A2C0-082CAB0FEDC0}" destId="{8CE4E814-4DFD-4428-AEBC-607226B0B4FA}" srcOrd="3" destOrd="0" presId="urn:microsoft.com/office/officeart/2005/8/layout/lProcess1"/>
    <dgm:cxn modelId="{53D26D16-930A-4C66-AEB8-0A0A28A9CB4E}" type="presParOf" srcId="{98154841-6E96-4564-A2C0-082CAB0FEDC0}" destId="{9413F277-A85C-4448-BE99-8E5AAD083B24}" srcOrd="4" destOrd="0" presId="urn:microsoft.com/office/officeart/2005/8/layout/lProcess1"/>
    <dgm:cxn modelId="{FF7FBC9D-7C97-4928-AD81-86BE39F1DD2A}" type="presParOf" srcId="{9413F277-A85C-4448-BE99-8E5AAD083B24}" destId="{B2567BB9-5B8F-47B4-B1DB-C2496BE64134}" srcOrd="0" destOrd="0" presId="urn:microsoft.com/office/officeart/2005/8/layout/lProcess1"/>
    <dgm:cxn modelId="{DB14FB2E-C988-4A01-8710-1F0C4E3A5FE4}" type="presParOf" srcId="{9413F277-A85C-4448-BE99-8E5AAD083B24}" destId="{025DFBE7-CE42-46A3-8217-BF7BC4DEB418}" srcOrd="1" destOrd="0" presId="urn:microsoft.com/office/officeart/2005/8/layout/lProcess1"/>
    <dgm:cxn modelId="{1E02E646-3D38-4CBC-AE84-569446E0EED2}" type="presParOf" srcId="{9413F277-A85C-4448-BE99-8E5AAD083B24}" destId="{C811898D-20C7-43DB-A53E-B5E5F8E0D1A1}" srcOrd="2" destOrd="0" presId="urn:microsoft.com/office/officeart/2005/8/layout/lProcess1"/>
    <dgm:cxn modelId="{5DCFF183-D53E-4759-B48F-E051E89B3FA8}" type="presParOf" srcId="{9413F277-A85C-4448-BE99-8E5AAD083B24}" destId="{5E378116-28DB-4D4D-8127-E432F4E5DC8F}" srcOrd="3" destOrd="0" presId="urn:microsoft.com/office/officeart/2005/8/layout/lProcess1"/>
    <dgm:cxn modelId="{5D252B8C-6823-424A-8244-AA3B592E9CC7}" type="presParOf" srcId="{9413F277-A85C-4448-BE99-8E5AAD083B24}" destId="{60DA841C-4F77-42EC-AA96-AC22FE04C719}" srcOrd="4" destOrd="0" presId="urn:microsoft.com/office/officeart/2005/8/layout/lProcess1"/>
    <dgm:cxn modelId="{72DC8A11-7E92-41A4-BA84-319FBA06790D}" type="presParOf" srcId="{9413F277-A85C-4448-BE99-8E5AAD083B24}" destId="{D2251511-01DE-4E43-9B66-5EE8F01D3C29}" srcOrd="5" destOrd="0" presId="urn:microsoft.com/office/officeart/2005/8/layout/lProcess1"/>
    <dgm:cxn modelId="{40E6FA2F-5105-4C3B-8A5C-B4390D2E2242}" type="presParOf" srcId="{9413F277-A85C-4448-BE99-8E5AAD083B24}" destId="{9A710A68-DF92-4DFF-A962-C059EA810DA0}" srcOrd="6" destOrd="0" presId="urn:microsoft.com/office/officeart/2005/8/layout/lProcess1"/>
    <dgm:cxn modelId="{C0462600-16B4-4F94-813E-D83700EE8D59}" type="presParOf" srcId="{9413F277-A85C-4448-BE99-8E5AAD083B24}" destId="{63B0263F-8D5B-4FA2-B4CF-F7E37AA2B996}" srcOrd="7" destOrd="0" presId="urn:microsoft.com/office/officeart/2005/8/layout/lProcess1"/>
    <dgm:cxn modelId="{94FAC1A6-EE49-4E39-8B6C-EF85EF481E41}" type="presParOf" srcId="{9413F277-A85C-4448-BE99-8E5AAD083B24}" destId="{47989EA8-6AF9-4A6B-8B24-D7EA2B8387F3}" srcOrd="8" destOrd="0" presId="urn:microsoft.com/office/officeart/2005/8/layout/lProcess1"/>
    <dgm:cxn modelId="{6F7ADEAA-4096-4A0E-92AE-E7693935E4F4}" type="presParOf" srcId="{9413F277-A85C-4448-BE99-8E5AAD083B24}" destId="{29756717-2352-4714-8A96-41EF546F34FF}" srcOrd="9" destOrd="0" presId="urn:microsoft.com/office/officeart/2005/8/layout/lProcess1"/>
    <dgm:cxn modelId="{A606E166-E44E-4677-966F-A0CA49DA71FE}" type="presParOf" srcId="{9413F277-A85C-4448-BE99-8E5AAD083B24}" destId="{6766E2F1-165E-4BF2-B859-F51F6CA01D61}" srcOrd="10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FF8FD66-EE11-4F8D-9CD2-1A4BA9377E39}" type="doc">
      <dgm:prSet loTypeId="urn:microsoft.com/office/officeart/2005/8/layout/l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PR"/>
        </a:p>
      </dgm:t>
    </dgm:pt>
    <dgm:pt modelId="{E2C0E244-6272-402F-A415-1CAFA29A6BC5}">
      <dgm:prSet phldrT="[Text]"/>
      <dgm:spPr>
        <a:solidFill>
          <a:srgbClr val="FF9900"/>
        </a:solidFill>
      </dgm:spPr>
      <dgm:t>
        <a:bodyPr/>
        <a:lstStyle/>
        <a:p>
          <a:r>
            <a:rPr lang="en-US" b="1" dirty="0" err="1"/>
            <a:t>Rubí</a:t>
          </a:r>
          <a:endParaRPr lang="en-PR" b="1" dirty="0"/>
        </a:p>
      </dgm:t>
    </dgm:pt>
    <dgm:pt modelId="{649E1EB2-22F6-463D-A70D-D9B0AC14FD16}" type="parTrans" cxnId="{F7EFC4AB-D123-4D45-9262-C8948B26435E}">
      <dgm:prSet/>
      <dgm:spPr/>
      <dgm:t>
        <a:bodyPr/>
        <a:lstStyle/>
        <a:p>
          <a:endParaRPr lang="en-PR"/>
        </a:p>
      </dgm:t>
    </dgm:pt>
    <dgm:pt modelId="{75C525FF-5034-4D36-9785-208274AA033B}" type="sibTrans" cxnId="{F7EFC4AB-D123-4D45-9262-C8948B26435E}">
      <dgm:prSet/>
      <dgm:spPr/>
      <dgm:t>
        <a:bodyPr/>
        <a:lstStyle/>
        <a:p>
          <a:endParaRPr lang="en-PR"/>
        </a:p>
      </dgm:t>
    </dgm:pt>
    <dgm:pt modelId="{69E92D0F-ABBB-429B-9D24-B794A632DEC6}">
      <dgm:prSet phldrT="[Text]"/>
      <dgm:spPr>
        <a:solidFill>
          <a:srgbClr val="FFCC99">
            <a:alpha val="89804"/>
          </a:srgbClr>
        </a:solidFill>
        <a:ln>
          <a:solidFill>
            <a:srgbClr val="FFCC99">
              <a:alpha val="90000"/>
            </a:srgbClr>
          </a:solidFill>
        </a:ln>
      </dgm:spPr>
      <dgm:t>
        <a:bodyPr/>
        <a:lstStyle/>
        <a:p>
          <a:r>
            <a:rPr lang="en-US" dirty="0"/>
            <a:t>0% / 50%</a:t>
          </a:r>
          <a:endParaRPr lang="en-PR" dirty="0"/>
        </a:p>
      </dgm:t>
    </dgm:pt>
    <dgm:pt modelId="{3A222340-FBCA-4747-BBE3-36E9C059E5F7}" type="parTrans" cxnId="{029CE462-CE20-4AA6-A73C-6F416554F8D4}">
      <dgm:prSet/>
      <dgm:spPr>
        <a:solidFill>
          <a:srgbClr val="FF9900"/>
        </a:solidFill>
        <a:ln>
          <a:solidFill>
            <a:srgbClr val="FF9900"/>
          </a:solidFill>
        </a:ln>
      </dgm:spPr>
      <dgm:t>
        <a:bodyPr/>
        <a:lstStyle/>
        <a:p>
          <a:endParaRPr lang="en-PR">
            <a:solidFill>
              <a:srgbClr val="002060"/>
            </a:solidFill>
          </a:endParaRPr>
        </a:p>
      </dgm:t>
    </dgm:pt>
    <dgm:pt modelId="{AF3D3C05-1BF5-4FC7-989C-3F51109EE7FA}" type="sibTrans" cxnId="{029CE462-CE20-4AA6-A73C-6F416554F8D4}">
      <dgm:prSet/>
      <dgm:spPr>
        <a:solidFill>
          <a:srgbClr val="FF9900"/>
        </a:solidFill>
        <a:ln>
          <a:solidFill>
            <a:srgbClr val="FF9900"/>
          </a:solidFill>
        </a:ln>
      </dgm:spPr>
      <dgm:t>
        <a:bodyPr/>
        <a:lstStyle/>
        <a:p>
          <a:endParaRPr lang="en-PR"/>
        </a:p>
      </dgm:t>
    </dgm:pt>
    <dgm:pt modelId="{C4EF48DF-1B16-43FA-B04E-34714F28F22D}">
      <dgm:prSet phldrT="[Text]"/>
      <dgm:spPr>
        <a:solidFill>
          <a:srgbClr val="FFCC99">
            <a:alpha val="90000"/>
          </a:srgbClr>
        </a:solidFill>
        <a:ln>
          <a:solidFill>
            <a:srgbClr val="FFCC99">
              <a:alpha val="90000"/>
            </a:srgbClr>
          </a:solidFill>
        </a:ln>
      </dgm:spPr>
      <dgm:t>
        <a:bodyPr/>
        <a:lstStyle/>
        <a:p>
          <a:r>
            <a:rPr lang="en-US" dirty="0"/>
            <a:t>0% / 50%</a:t>
          </a:r>
        </a:p>
      </dgm:t>
    </dgm:pt>
    <dgm:pt modelId="{31D06090-1D42-479C-9974-9A17DFCEED03}" type="parTrans" cxnId="{F83D82B8-EF4C-4983-A6F9-AD64E1F385A1}">
      <dgm:prSet/>
      <dgm:spPr/>
      <dgm:t>
        <a:bodyPr/>
        <a:lstStyle/>
        <a:p>
          <a:endParaRPr lang="en-PR"/>
        </a:p>
      </dgm:t>
    </dgm:pt>
    <dgm:pt modelId="{7D5233F1-6A78-4A17-B7E5-9A3DF7411CEA}" type="sibTrans" cxnId="{F83D82B8-EF4C-4983-A6F9-AD64E1F385A1}">
      <dgm:prSet/>
      <dgm:spPr>
        <a:solidFill>
          <a:srgbClr val="FF9900"/>
        </a:solidFill>
        <a:ln>
          <a:solidFill>
            <a:srgbClr val="FF9900"/>
          </a:solidFill>
        </a:ln>
      </dgm:spPr>
      <dgm:t>
        <a:bodyPr/>
        <a:lstStyle/>
        <a:p>
          <a:endParaRPr lang="en-PR"/>
        </a:p>
      </dgm:t>
    </dgm:pt>
    <dgm:pt modelId="{18BAAD06-7178-4EAE-A217-C592ECA69EE5}">
      <dgm:prSet phldrT="[Text]"/>
      <dgm:spPr>
        <a:solidFill>
          <a:srgbClr val="1177A8"/>
        </a:solidFill>
      </dgm:spPr>
      <dgm:t>
        <a:bodyPr/>
        <a:lstStyle/>
        <a:p>
          <a:r>
            <a:rPr lang="en-US" b="1" dirty="0"/>
            <a:t>Plata</a:t>
          </a:r>
          <a:endParaRPr lang="en-PR" b="1" dirty="0"/>
        </a:p>
      </dgm:t>
    </dgm:pt>
    <dgm:pt modelId="{40181D80-DD15-4933-AADF-80582A1F7B50}" type="parTrans" cxnId="{913974F7-2790-4287-B3CD-90AAF2EE7988}">
      <dgm:prSet/>
      <dgm:spPr/>
      <dgm:t>
        <a:bodyPr/>
        <a:lstStyle/>
        <a:p>
          <a:endParaRPr lang="en-PR"/>
        </a:p>
      </dgm:t>
    </dgm:pt>
    <dgm:pt modelId="{BF9C1FF7-5EB8-4877-A41D-179D2A74ABFE}" type="sibTrans" cxnId="{913974F7-2790-4287-B3CD-90AAF2EE7988}">
      <dgm:prSet/>
      <dgm:spPr/>
      <dgm:t>
        <a:bodyPr/>
        <a:lstStyle/>
        <a:p>
          <a:endParaRPr lang="en-PR"/>
        </a:p>
      </dgm:t>
    </dgm:pt>
    <dgm:pt modelId="{DF4E943C-DAF1-480B-8A11-B55F7D46EB9B}">
      <dgm:prSet phldrT="[Text]"/>
      <dgm:spPr>
        <a:solidFill>
          <a:srgbClr val="D1DDFB">
            <a:alpha val="89804"/>
          </a:srgbClr>
        </a:solidFill>
      </dgm:spPr>
      <dgm:t>
        <a:bodyPr/>
        <a:lstStyle/>
        <a:p>
          <a:r>
            <a:rPr lang="en-US" dirty="0"/>
            <a:t>0% / 30%</a:t>
          </a:r>
          <a:endParaRPr lang="en-PR" dirty="0"/>
        </a:p>
      </dgm:t>
    </dgm:pt>
    <dgm:pt modelId="{A9140A27-E774-41AD-8CE8-4343421742F0}" type="parTrans" cxnId="{77B4047A-4658-46BD-B59F-704E43D5E04D}">
      <dgm:prSet/>
      <dgm:spPr>
        <a:solidFill>
          <a:srgbClr val="002060"/>
        </a:solidFill>
      </dgm:spPr>
      <dgm:t>
        <a:bodyPr/>
        <a:lstStyle/>
        <a:p>
          <a:endParaRPr lang="en-PR"/>
        </a:p>
      </dgm:t>
    </dgm:pt>
    <dgm:pt modelId="{3EBC2CA5-321E-4186-9309-8647021CEF41}" type="sibTrans" cxnId="{77B4047A-4658-46BD-B59F-704E43D5E04D}">
      <dgm:prSet/>
      <dgm:spPr>
        <a:solidFill>
          <a:srgbClr val="002060"/>
        </a:solidFill>
      </dgm:spPr>
      <dgm:t>
        <a:bodyPr/>
        <a:lstStyle/>
        <a:p>
          <a:endParaRPr lang="en-PR"/>
        </a:p>
      </dgm:t>
    </dgm:pt>
    <dgm:pt modelId="{2661B67F-C8FC-4FC7-837A-6D65FAE2D885}">
      <dgm:prSet phldrT="[Text]"/>
      <dgm:spPr>
        <a:solidFill>
          <a:srgbClr val="D1DDFB">
            <a:alpha val="90000"/>
          </a:srgbClr>
        </a:solidFill>
      </dgm:spPr>
      <dgm:t>
        <a:bodyPr/>
        <a:lstStyle/>
        <a:p>
          <a:r>
            <a:rPr lang="en-US" dirty="0"/>
            <a:t>0% / 30%</a:t>
          </a:r>
          <a:endParaRPr lang="en-PR" dirty="0"/>
        </a:p>
      </dgm:t>
    </dgm:pt>
    <dgm:pt modelId="{0713D7F1-6ADF-4518-807A-3BA7C0F06110}" type="parTrans" cxnId="{AB06F0DD-06A7-415D-9F74-D2A38348E17D}">
      <dgm:prSet/>
      <dgm:spPr/>
      <dgm:t>
        <a:bodyPr/>
        <a:lstStyle/>
        <a:p>
          <a:endParaRPr lang="en-PR"/>
        </a:p>
      </dgm:t>
    </dgm:pt>
    <dgm:pt modelId="{D08B113B-CBA8-451D-90F8-79D379EC3566}" type="sibTrans" cxnId="{AB06F0DD-06A7-415D-9F74-D2A38348E17D}">
      <dgm:prSet/>
      <dgm:spPr>
        <a:solidFill>
          <a:srgbClr val="002060"/>
        </a:solidFill>
      </dgm:spPr>
      <dgm:t>
        <a:bodyPr/>
        <a:lstStyle/>
        <a:p>
          <a:endParaRPr lang="en-PR"/>
        </a:p>
      </dgm:t>
    </dgm:pt>
    <dgm:pt modelId="{739508F8-C566-484B-84F8-5653248F9AFF}">
      <dgm:prSet phldrT="[Text]"/>
      <dgm:spPr>
        <a:solidFill>
          <a:srgbClr val="00AEE0"/>
        </a:solidFill>
      </dgm:spPr>
      <dgm:t>
        <a:bodyPr/>
        <a:lstStyle/>
        <a:p>
          <a:r>
            <a:rPr lang="en-US" b="1" dirty="0" err="1"/>
            <a:t>Mandatoria</a:t>
          </a:r>
          <a:endParaRPr lang="en-US" b="1" dirty="0"/>
        </a:p>
      </dgm:t>
    </dgm:pt>
    <dgm:pt modelId="{37A579C9-12FA-42A0-8914-C38B53B528AA}" type="parTrans" cxnId="{D2602F56-EC99-48C3-91B2-82877F48C5B5}">
      <dgm:prSet/>
      <dgm:spPr/>
      <dgm:t>
        <a:bodyPr/>
        <a:lstStyle/>
        <a:p>
          <a:endParaRPr lang="en-PR"/>
        </a:p>
      </dgm:t>
    </dgm:pt>
    <dgm:pt modelId="{1E1A82C0-CF34-4AB8-BE2D-24CAC79F1942}" type="sibTrans" cxnId="{D2602F56-EC99-48C3-91B2-82877F48C5B5}">
      <dgm:prSet/>
      <dgm:spPr/>
      <dgm:t>
        <a:bodyPr/>
        <a:lstStyle/>
        <a:p>
          <a:endParaRPr lang="en-PR"/>
        </a:p>
      </dgm:t>
    </dgm:pt>
    <dgm:pt modelId="{519E92B2-1B6F-4B1C-96A4-85AAB0488E1B}">
      <dgm:prSet phldrT="[Text]"/>
      <dgm:spPr>
        <a:solidFill>
          <a:srgbClr val="FFCC99">
            <a:alpha val="90000"/>
          </a:srgbClr>
        </a:solidFill>
        <a:ln>
          <a:solidFill>
            <a:srgbClr val="FFCC99">
              <a:alpha val="90000"/>
            </a:srgbClr>
          </a:solidFill>
        </a:ln>
      </dgm:spPr>
      <dgm:t>
        <a:bodyPr/>
        <a:lstStyle/>
        <a:p>
          <a:r>
            <a:rPr lang="en-US" dirty="0"/>
            <a:t>0% / 50%</a:t>
          </a:r>
        </a:p>
      </dgm:t>
    </dgm:pt>
    <dgm:pt modelId="{022BAFDA-E4EA-46CA-8D5B-D45A8869B123}" type="parTrans" cxnId="{4EA1D2B1-2ED2-4910-97F0-59DDD8824C9B}">
      <dgm:prSet/>
      <dgm:spPr/>
      <dgm:t>
        <a:bodyPr/>
        <a:lstStyle/>
        <a:p>
          <a:endParaRPr lang="en-PR"/>
        </a:p>
      </dgm:t>
    </dgm:pt>
    <dgm:pt modelId="{DD14BCE7-DB1B-48C7-AA5A-5831E12AA549}" type="sibTrans" cxnId="{4EA1D2B1-2ED2-4910-97F0-59DDD8824C9B}">
      <dgm:prSet/>
      <dgm:spPr>
        <a:solidFill>
          <a:srgbClr val="FF9900"/>
        </a:solidFill>
        <a:ln>
          <a:solidFill>
            <a:srgbClr val="FF9900"/>
          </a:solidFill>
        </a:ln>
      </dgm:spPr>
      <dgm:t>
        <a:bodyPr/>
        <a:lstStyle/>
        <a:p>
          <a:endParaRPr lang="en-PR"/>
        </a:p>
      </dgm:t>
    </dgm:pt>
    <dgm:pt modelId="{D5AFD548-FFAC-4378-8E40-436B898C0A43}">
      <dgm:prSet phldrT="[Text]"/>
      <dgm:spPr>
        <a:solidFill>
          <a:srgbClr val="D1DDFB">
            <a:alpha val="90000"/>
          </a:srgbClr>
        </a:solidFill>
      </dgm:spPr>
      <dgm:t>
        <a:bodyPr/>
        <a:lstStyle/>
        <a:p>
          <a:r>
            <a:rPr lang="en-US" dirty="0"/>
            <a:t>0% / 40%</a:t>
          </a:r>
        </a:p>
      </dgm:t>
    </dgm:pt>
    <dgm:pt modelId="{715A59D8-3E2D-4573-A12B-4B43F679AA24}" type="parTrans" cxnId="{C65CCA6B-F7D5-4C3C-AEBF-B7D010FDF672}">
      <dgm:prSet/>
      <dgm:spPr/>
      <dgm:t>
        <a:bodyPr/>
        <a:lstStyle/>
        <a:p>
          <a:endParaRPr lang="en-PR"/>
        </a:p>
      </dgm:t>
    </dgm:pt>
    <dgm:pt modelId="{1921DB0E-83EF-43B4-9C8C-C5F1505FC69A}" type="sibTrans" cxnId="{C65CCA6B-F7D5-4C3C-AEBF-B7D010FDF672}">
      <dgm:prSet/>
      <dgm:spPr>
        <a:solidFill>
          <a:srgbClr val="002060"/>
        </a:solidFill>
        <a:ln>
          <a:solidFill>
            <a:srgbClr val="002060"/>
          </a:solidFill>
        </a:ln>
      </dgm:spPr>
      <dgm:t>
        <a:bodyPr/>
        <a:lstStyle/>
        <a:p>
          <a:endParaRPr lang="en-PR"/>
        </a:p>
      </dgm:t>
    </dgm:pt>
    <dgm:pt modelId="{70D786BA-A254-402D-8A44-FD61038EFA89}">
      <dgm:prSet phldrT="[Text]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20000"/>
              <a:lumOff val="80000"/>
              <a:alpha val="90000"/>
            </a:schemeClr>
          </a:solidFill>
        </a:ln>
      </dgm:spPr>
      <dgm:t>
        <a:bodyPr/>
        <a:lstStyle/>
        <a:p>
          <a:r>
            <a:rPr lang="en-US" dirty="0"/>
            <a:t>30%</a:t>
          </a:r>
        </a:p>
      </dgm:t>
    </dgm:pt>
    <dgm:pt modelId="{11AF7F9C-2D78-4372-91D2-7FE19EA6B6DB}" type="parTrans" cxnId="{81A0DBEF-0E95-4C73-95BB-31D3C8DD520D}">
      <dgm:prSet/>
      <dgm:spPr>
        <a:solidFill>
          <a:srgbClr val="00AEE0"/>
        </a:solidFill>
        <a:ln>
          <a:solidFill>
            <a:srgbClr val="00AEE0"/>
          </a:solidFill>
        </a:ln>
      </dgm:spPr>
      <dgm:t>
        <a:bodyPr/>
        <a:lstStyle/>
        <a:p>
          <a:endParaRPr lang="en-PR"/>
        </a:p>
      </dgm:t>
    </dgm:pt>
    <dgm:pt modelId="{8155309B-E62E-4858-B78F-746A794F943A}" type="sibTrans" cxnId="{81A0DBEF-0E95-4C73-95BB-31D3C8DD520D}">
      <dgm:prSet/>
      <dgm:spPr>
        <a:solidFill>
          <a:srgbClr val="00AEE0"/>
        </a:solidFill>
        <a:ln>
          <a:solidFill>
            <a:srgbClr val="00AEE0"/>
          </a:solidFill>
        </a:ln>
      </dgm:spPr>
      <dgm:t>
        <a:bodyPr/>
        <a:lstStyle/>
        <a:p>
          <a:endParaRPr lang="en-PR"/>
        </a:p>
      </dgm:t>
    </dgm:pt>
    <dgm:pt modelId="{382CCBDC-B3D1-4C56-96F0-0D02297C8134}">
      <dgm:prSet phldrT="[Text]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20000"/>
              <a:lumOff val="80000"/>
              <a:alpha val="90000"/>
            </a:schemeClr>
          </a:solidFill>
        </a:ln>
      </dgm:spPr>
      <dgm:t>
        <a:bodyPr/>
        <a:lstStyle/>
        <a:p>
          <a:r>
            <a:rPr lang="en-US" dirty="0"/>
            <a:t>30%</a:t>
          </a:r>
        </a:p>
      </dgm:t>
    </dgm:pt>
    <dgm:pt modelId="{4C8010D7-637D-46D4-9FC1-6E50F93446FF}" type="parTrans" cxnId="{2D9E009D-4253-4899-AA58-D3503B5657E9}">
      <dgm:prSet/>
      <dgm:spPr/>
      <dgm:t>
        <a:bodyPr/>
        <a:lstStyle/>
        <a:p>
          <a:endParaRPr lang="en-PR"/>
        </a:p>
      </dgm:t>
    </dgm:pt>
    <dgm:pt modelId="{B9FF97B5-7BB8-4217-936A-57B239420EC6}" type="sibTrans" cxnId="{2D9E009D-4253-4899-AA58-D3503B5657E9}">
      <dgm:prSet/>
      <dgm:spPr>
        <a:solidFill>
          <a:srgbClr val="00AEE0"/>
        </a:solidFill>
        <a:ln>
          <a:solidFill>
            <a:srgbClr val="00AEE0"/>
          </a:solidFill>
        </a:ln>
      </dgm:spPr>
      <dgm:t>
        <a:bodyPr/>
        <a:lstStyle/>
        <a:p>
          <a:endParaRPr lang="en-PR"/>
        </a:p>
      </dgm:t>
    </dgm:pt>
    <dgm:pt modelId="{37AE1428-1CA6-43E3-A009-DCDB281ADF8B}">
      <dgm:prSet phldrT="[Text]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20000"/>
              <a:lumOff val="80000"/>
              <a:alpha val="90000"/>
            </a:schemeClr>
          </a:solidFill>
        </a:ln>
      </dgm:spPr>
      <dgm:t>
        <a:bodyPr/>
        <a:lstStyle/>
        <a:p>
          <a:r>
            <a:rPr lang="en-US" dirty="0"/>
            <a:t>30%</a:t>
          </a:r>
        </a:p>
      </dgm:t>
    </dgm:pt>
    <dgm:pt modelId="{5679B931-B95C-421B-BF79-D18EBB6B63DD}" type="parTrans" cxnId="{1D708CF6-7A56-4B74-8B60-7066938468AD}">
      <dgm:prSet/>
      <dgm:spPr/>
      <dgm:t>
        <a:bodyPr/>
        <a:lstStyle/>
        <a:p>
          <a:endParaRPr lang="en-PR"/>
        </a:p>
      </dgm:t>
    </dgm:pt>
    <dgm:pt modelId="{AE28AC37-E6C3-4A4B-882B-4B197EAC105F}" type="sibTrans" cxnId="{1D708CF6-7A56-4B74-8B60-7066938468AD}">
      <dgm:prSet/>
      <dgm:spPr>
        <a:solidFill>
          <a:srgbClr val="00AEE0"/>
        </a:solidFill>
        <a:ln>
          <a:solidFill>
            <a:srgbClr val="00AEE0"/>
          </a:solidFill>
        </a:ln>
      </dgm:spPr>
      <dgm:t>
        <a:bodyPr/>
        <a:lstStyle/>
        <a:p>
          <a:endParaRPr lang="en-PR"/>
        </a:p>
      </dgm:t>
    </dgm:pt>
    <dgm:pt modelId="{427AF54C-D417-4162-8ABD-C201ABF831AD}">
      <dgm:prSet phldrT="[Text]"/>
      <dgm:spPr>
        <a:solidFill>
          <a:srgbClr val="FFCC99">
            <a:alpha val="90000"/>
          </a:srgbClr>
        </a:solidFill>
        <a:ln>
          <a:solidFill>
            <a:srgbClr val="FFCC99">
              <a:alpha val="90000"/>
            </a:srgbClr>
          </a:solidFill>
        </a:ln>
      </dgm:spPr>
      <dgm:t>
        <a:bodyPr/>
        <a:lstStyle/>
        <a:p>
          <a:r>
            <a:rPr lang="en-US" dirty="0"/>
            <a:t>0%</a:t>
          </a:r>
        </a:p>
      </dgm:t>
    </dgm:pt>
    <dgm:pt modelId="{3CC5D37F-7037-4290-B046-FC3F8DC12060}" type="parTrans" cxnId="{3B126522-55C3-4276-8AA0-6D80E958575E}">
      <dgm:prSet/>
      <dgm:spPr/>
      <dgm:t>
        <a:bodyPr/>
        <a:lstStyle/>
        <a:p>
          <a:endParaRPr lang="en-PR"/>
        </a:p>
      </dgm:t>
    </dgm:pt>
    <dgm:pt modelId="{C01D36BE-8988-4967-A240-B45981659AE4}" type="sibTrans" cxnId="{3B126522-55C3-4276-8AA0-6D80E958575E}">
      <dgm:prSet/>
      <dgm:spPr>
        <a:solidFill>
          <a:srgbClr val="FF9900"/>
        </a:solidFill>
        <a:ln>
          <a:solidFill>
            <a:srgbClr val="FF9900"/>
          </a:solidFill>
        </a:ln>
      </dgm:spPr>
      <dgm:t>
        <a:bodyPr/>
        <a:lstStyle/>
        <a:p>
          <a:endParaRPr lang="en-PR"/>
        </a:p>
      </dgm:t>
    </dgm:pt>
    <dgm:pt modelId="{8D047B4B-B8BF-491A-9509-A0C17D02D7A6}">
      <dgm:prSet phldrT="[Text]"/>
      <dgm:spPr>
        <a:solidFill>
          <a:srgbClr val="D1DDFB">
            <a:alpha val="90000"/>
          </a:srgbClr>
        </a:solidFill>
      </dgm:spPr>
      <dgm:t>
        <a:bodyPr/>
        <a:lstStyle/>
        <a:p>
          <a:r>
            <a:rPr lang="en-US" dirty="0"/>
            <a:t>0%</a:t>
          </a:r>
        </a:p>
      </dgm:t>
    </dgm:pt>
    <dgm:pt modelId="{174170AB-89E2-482B-8598-A60813B4EAC8}" type="parTrans" cxnId="{E14537DF-23A4-45D4-BD96-4F8884029F11}">
      <dgm:prSet/>
      <dgm:spPr/>
      <dgm:t>
        <a:bodyPr/>
        <a:lstStyle/>
        <a:p>
          <a:endParaRPr lang="en-PR"/>
        </a:p>
      </dgm:t>
    </dgm:pt>
    <dgm:pt modelId="{2919A69A-2CF6-4A05-84EF-B6CCD575670F}" type="sibTrans" cxnId="{E14537DF-23A4-45D4-BD96-4F8884029F11}">
      <dgm:prSet/>
      <dgm:spPr>
        <a:solidFill>
          <a:srgbClr val="002060"/>
        </a:solidFill>
        <a:ln>
          <a:solidFill>
            <a:srgbClr val="002060"/>
          </a:solidFill>
        </a:ln>
      </dgm:spPr>
      <dgm:t>
        <a:bodyPr/>
        <a:lstStyle/>
        <a:p>
          <a:endParaRPr lang="en-PR"/>
        </a:p>
      </dgm:t>
    </dgm:pt>
    <dgm:pt modelId="{5A7BCBB0-859F-4467-8E5E-5DF8385AEEC4}">
      <dgm:prSet phldrT="[Text]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20000"/>
              <a:lumOff val="80000"/>
              <a:alpha val="90000"/>
            </a:schemeClr>
          </a:solidFill>
        </a:ln>
      </dgm:spPr>
      <dgm:t>
        <a:bodyPr/>
        <a:lstStyle/>
        <a:p>
          <a:r>
            <a:rPr lang="en-US" dirty="0"/>
            <a:t>0%</a:t>
          </a:r>
        </a:p>
      </dgm:t>
    </dgm:pt>
    <dgm:pt modelId="{0CEFECA4-1FE1-49BA-802B-02219A286C75}" type="parTrans" cxnId="{6B6E9E66-2BB6-492E-82A2-92ACB445A166}">
      <dgm:prSet/>
      <dgm:spPr/>
      <dgm:t>
        <a:bodyPr/>
        <a:lstStyle/>
        <a:p>
          <a:endParaRPr lang="en-PR"/>
        </a:p>
      </dgm:t>
    </dgm:pt>
    <dgm:pt modelId="{1CDAB755-711E-4BD3-995A-7F289858588A}" type="sibTrans" cxnId="{6B6E9E66-2BB6-492E-82A2-92ACB445A166}">
      <dgm:prSet/>
      <dgm:spPr>
        <a:solidFill>
          <a:srgbClr val="00AEE0"/>
        </a:solidFill>
        <a:ln>
          <a:solidFill>
            <a:srgbClr val="00AEE0"/>
          </a:solidFill>
        </a:ln>
      </dgm:spPr>
      <dgm:t>
        <a:bodyPr/>
        <a:lstStyle/>
        <a:p>
          <a:endParaRPr lang="en-PR"/>
        </a:p>
      </dgm:t>
    </dgm:pt>
    <dgm:pt modelId="{6A7945F3-AE60-4E33-89DC-6D1D1EAC6D28}">
      <dgm:prSet phldrT="[Text]"/>
      <dgm:spPr>
        <a:solidFill>
          <a:srgbClr val="FFCC99">
            <a:alpha val="90000"/>
          </a:srgbClr>
        </a:solidFill>
        <a:ln>
          <a:solidFill>
            <a:srgbClr val="FFCC99">
              <a:alpha val="90000"/>
            </a:srgbClr>
          </a:solidFill>
        </a:ln>
      </dgm:spPr>
      <dgm:t>
        <a:bodyPr/>
        <a:lstStyle/>
        <a:p>
          <a:r>
            <a:rPr lang="en-US" dirty="0"/>
            <a:t>0%</a:t>
          </a:r>
        </a:p>
      </dgm:t>
    </dgm:pt>
    <dgm:pt modelId="{6271AB1A-2BA8-4199-A1D0-4A231B77577B}" type="parTrans" cxnId="{1126F8B7-9AA0-40B0-A1D6-CC1607FC3E19}">
      <dgm:prSet/>
      <dgm:spPr/>
      <dgm:t>
        <a:bodyPr/>
        <a:lstStyle/>
        <a:p>
          <a:endParaRPr lang="en-PR"/>
        </a:p>
      </dgm:t>
    </dgm:pt>
    <dgm:pt modelId="{33BF36C9-CE5C-428D-A4FF-794BECD6AD7E}" type="sibTrans" cxnId="{1126F8B7-9AA0-40B0-A1D6-CC1607FC3E19}">
      <dgm:prSet/>
      <dgm:spPr/>
      <dgm:t>
        <a:bodyPr/>
        <a:lstStyle/>
        <a:p>
          <a:endParaRPr lang="en-PR"/>
        </a:p>
      </dgm:t>
    </dgm:pt>
    <dgm:pt modelId="{257126B3-5E1C-4244-9582-B51522F03465}">
      <dgm:prSet phldrT="[Text]"/>
      <dgm:spPr>
        <a:solidFill>
          <a:srgbClr val="D1DDFB">
            <a:alpha val="90000"/>
          </a:srgbClr>
        </a:solidFill>
      </dgm:spPr>
      <dgm:t>
        <a:bodyPr/>
        <a:lstStyle/>
        <a:p>
          <a:r>
            <a:rPr lang="en-US" dirty="0"/>
            <a:t>0%</a:t>
          </a:r>
        </a:p>
      </dgm:t>
    </dgm:pt>
    <dgm:pt modelId="{5E5A20AE-0FD1-4A26-9D8F-5E073AF235B8}" type="parTrans" cxnId="{E626330F-52C7-462F-9963-3A5EB5B801EE}">
      <dgm:prSet/>
      <dgm:spPr/>
      <dgm:t>
        <a:bodyPr/>
        <a:lstStyle/>
        <a:p>
          <a:endParaRPr lang="en-PR"/>
        </a:p>
      </dgm:t>
    </dgm:pt>
    <dgm:pt modelId="{8076A33E-00FF-4A67-9702-10723817A499}" type="sibTrans" cxnId="{E626330F-52C7-462F-9963-3A5EB5B801EE}">
      <dgm:prSet/>
      <dgm:spPr/>
      <dgm:t>
        <a:bodyPr/>
        <a:lstStyle/>
        <a:p>
          <a:endParaRPr lang="en-PR"/>
        </a:p>
      </dgm:t>
    </dgm:pt>
    <dgm:pt modelId="{F689E4D3-7924-4EF4-8EF4-30A62E601E86}">
      <dgm:prSet phldrT="[Text]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20000"/>
              <a:lumOff val="80000"/>
              <a:alpha val="90000"/>
            </a:schemeClr>
          </a:solidFill>
        </a:ln>
      </dgm:spPr>
      <dgm:t>
        <a:bodyPr/>
        <a:lstStyle/>
        <a:p>
          <a:r>
            <a:rPr lang="en-US" dirty="0"/>
            <a:t>0%</a:t>
          </a:r>
        </a:p>
      </dgm:t>
    </dgm:pt>
    <dgm:pt modelId="{14061818-5CC2-4BC0-94A1-FBD96DB71EB6}" type="parTrans" cxnId="{2D4F9D31-03AC-46A3-814B-FD33C8656056}">
      <dgm:prSet/>
      <dgm:spPr/>
      <dgm:t>
        <a:bodyPr/>
        <a:lstStyle/>
        <a:p>
          <a:endParaRPr lang="en-PR"/>
        </a:p>
      </dgm:t>
    </dgm:pt>
    <dgm:pt modelId="{3C479CAF-92A7-4794-85A3-DCBC669CC0AB}" type="sibTrans" cxnId="{2D4F9D31-03AC-46A3-814B-FD33C8656056}">
      <dgm:prSet/>
      <dgm:spPr/>
      <dgm:t>
        <a:bodyPr/>
        <a:lstStyle/>
        <a:p>
          <a:endParaRPr lang="en-PR"/>
        </a:p>
      </dgm:t>
    </dgm:pt>
    <dgm:pt modelId="{98154841-6E96-4564-A2C0-082CAB0FEDC0}" type="pres">
      <dgm:prSet presAssocID="{6FF8FD66-EE11-4F8D-9CD2-1A4BA9377E39}" presName="Name0" presStyleCnt="0">
        <dgm:presLayoutVars>
          <dgm:dir/>
          <dgm:animLvl val="lvl"/>
          <dgm:resizeHandles val="exact"/>
        </dgm:presLayoutVars>
      </dgm:prSet>
      <dgm:spPr/>
    </dgm:pt>
    <dgm:pt modelId="{35BC46EE-2021-45C5-967F-F4FE5D62E993}" type="pres">
      <dgm:prSet presAssocID="{E2C0E244-6272-402F-A415-1CAFA29A6BC5}" presName="vertFlow" presStyleCnt="0"/>
      <dgm:spPr/>
    </dgm:pt>
    <dgm:pt modelId="{021A5A58-F79C-4106-9F10-55C24DD9DD69}" type="pres">
      <dgm:prSet presAssocID="{E2C0E244-6272-402F-A415-1CAFA29A6BC5}" presName="header" presStyleLbl="node1" presStyleIdx="0" presStyleCnt="3"/>
      <dgm:spPr/>
    </dgm:pt>
    <dgm:pt modelId="{D5463032-5DD6-4C8D-A704-77109BD53C43}" type="pres">
      <dgm:prSet presAssocID="{3A222340-FBCA-4747-BBE3-36E9C059E5F7}" presName="parTrans" presStyleLbl="sibTrans2D1" presStyleIdx="0" presStyleCnt="15"/>
      <dgm:spPr/>
    </dgm:pt>
    <dgm:pt modelId="{E8EC0572-BE3E-47E4-809E-F5549EFD73BA}" type="pres">
      <dgm:prSet presAssocID="{69E92D0F-ABBB-429B-9D24-B794A632DEC6}" presName="child" presStyleLbl="alignAccFollowNode1" presStyleIdx="0" presStyleCnt="15">
        <dgm:presLayoutVars>
          <dgm:chMax val="0"/>
          <dgm:bulletEnabled val="1"/>
        </dgm:presLayoutVars>
      </dgm:prSet>
      <dgm:spPr/>
    </dgm:pt>
    <dgm:pt modelId="{24241418-D379-48BC-8868-2CF579F619ED}" type="pres">
      <dgm:prSet presAssocID="{AF3D3C05-1BF5-4FC7-989C-3F51109EE7FA}" presName="sibTrans" presStyleLbl="sibTrans2D1" presStyleIdx="1" presStyleCnt="15"/>
      <dgm:spPr/>
    </dgm:pt>
    <dgm:pt modelId="{E195E6C6-9B22-416D-A63F-C1C5F7957DB3}" type="pres">
      <dgm:prSet presAssocID="{C4EF48DF-1B16-43FA-B04E-34714F28F22D}" presName="child" presStyleLbl="alignAccFollowNode1" presStyleIdx="1" presStyleCnt="15" custLinFactNeighborX="-2374">
        <dgm:presLayoutVars>
          <dgm:chMax val="0"/>
          <dgm:bulletEnabled val="1"/>
        </dgm:presLayoutVars>
      </dgm:prSet>
      <dgm:spPr/>
    </dgm:pt>
    <dgm:pt modelId="{CFC5BC05-B916-4CE5-9575-2955D7447AC4}" type="pres">
      <dgm:prSet presAssocID="{7D5233F1-6A78-4A17-B7E5-9A3DF7411CEA}" presName="sibTrans" presStyleLbl="sibTrans2D1" presStyleIdx="2" presStyleCnt="15"/>
      <dgm:spPr/>
    </dgm:pt>
    <dgm:pt modelId="{CD054ECB-672F-4494-BA42-371415E0BAFD}" type="pres">
      <dgm:prSet presAssocID="{519E92B2-1B6F-4B1C-96A4-85AAB0488E1B}" presName="child" presStyleLbl="alignAccFollowNode1" presStyleIdx="2" presStyleCnt="15">
        <dgm:presLayoutVars>
          <dgm:chMax val="0"/>
          <dgm:bulletEnabled val="1"/>
        </dgm:presLayoutVars>
      </dgm:prSet>
      <dgm:spPr/>
    </dgm:pt>
    <dgm:pt modelId="{314EDF0B-69A1-473D-88CF-52B64006356A}" type="pres">
      <dgm:prSet presAssocID="{DD14BCE7-DB1B-48C7-AA5A-5831E12AA549}" presName="sibTrans" presStyleLbl="sibTrans2D1" presStyleIdx="3" presStyleCnt="15"/>
      <dgm:spPr/>
    </dgm:pt>
    <dgm:pt modelId="{26C2DE31-1305-491D-99BA-2099F2A39054}" type="pres">
      <dgm:prSet presAssocID="{427AF54C-D417-4162-8ABD-C201ABF831AD}" presName="child" presStyleLbl="alignAccFollowNode1" presStyleIdx="3" presStyleCnt="15">
        <dgm:presLayoutVars>
          <dgm:chMax val="0"/>
          <dgm:bulletEnabled val="1"/>
        </dgm:presLayoutVars>
      </dgm:prSet>
      <dgm:spPr/>
    </dgm:pt>
    <dgm:pt modelId="{009E0244-3AAB-4053-A8DE-1CBB484F465E}" type="pres">
      <dgm:prSet presAssocID="{C01D36BE-8988-4967-A240-B45981659AE4}" presName="sibTrans" presStyleLbl="sibTrans2D1" presStyleIdx="4" presStyleCnt="15"/>
      <dgm:spPr/>
    </dgm:pt>
    <dgm:pt modelId="{E5E1F9E4-5487-481E-AE8C-B7C9D13C3CAA}" type="pres">
      <dgm:prSet presAssocID="{6A7945F3-AE60-4E33-89DC-6D1D1EAC6D28}" presName="child" presStyleLbl="alignAccFollowNode1" presStyleIdx="4" presStyleCnt="15">
        <dgm:presLayoutVars>
          <dgm:chMax val="0"/>
          <dgm:bulletEnabled val="1"/>
        </dgm:presLayoutVars>
      </dgm:prSet>
      <dgm:spPr/>
    </dgm:pt>
    <dgm:pt modelId="{E91FCE37-0C5F-458E-8002-EC85AAC84587}" type="pres">
      <dgm:prSet presAssocID="{E2C0E244-6272-402F-A415-1CAFA29A6BC5}" presName="hSp" presStyleCnt="0"/>
      <dgm:spPr/>
    </dgm:pt>
    <dgm:pt modelId="{527284F3-08A1-4684-9F65-CFD7C239147C}" type="pres">
      <dgm:prSet presAssocID="{18BAAD06-7178-4EAE-A217-C592ECA69EE5}" presName="vertFlow" presStyleCnt="0"/>
      <dgm:spPr/>
    </dgm:pt>
    <dgm:pt modelId="{93556F00-CBBF-422D-A630-EE3864449008}" type="pres">
      <dgm:prSet presAssocID="{18BAAD06-7178-4EAE-A217-C592ECA69EE5}" presName="header" presStyleLbl="node1" presStyleIdx="1" presStyleCnt="3"/>
      <dgm:spPr/>
    </dgm:pt>
    <dgm:pt modelId="{25A5FA94-1457-41A1-AFE5-F95504E897D3}" type="pres">
      <dgm:prSet presAssocID="{A9140A27-E774-41AD-8CE8-4343421742F0}" presName="parTrans" presStyleLbl="sibTrans2D1" presStyleIdx="5" presStyleCnt="15"/>
      <dgm:spPr/>
    </dgm:pt>
    <dgm:pt modelId="{FA4940B0-70A7-454D-BC93-1966B575132F}" type="pres">
      <dgm:prSet presAssocID="{DF4E943C-DAF1-480B-8A11-B55F7D46EB9B}" presName="child" presStyleLbl="alignAccFollowNode1" presStyleIdx="5" presStyleCnt="15">
        <dgm:presLayoutVars>
          <dgm:chMax val="0"/>
          <dgm:bulletEnabled val="1"/>
        </dgm:presLayoutVars>
      </dgm:prSet>
      <dgm:spPr/>
    </dgm:pt>
    <dgm:pt modelId="{5B54B944-7923-4FB6-B152-682BBBC12A98}" type="pres">
      <dgm:prSet presAssocID="{3EBC2CA5-321E-4186-9309-8647021CEF41}" presName="sibTrans" presStyleLbl="sibTrans2D1" presStyleIdx="6" presStyleCnt="15"/>
      <dgm:spPr/>
    </dgm:pt>
    <dgm:pt modelId="{C3C42E12-0B86-41D0-B530-E10023E98858}" type="pres">
      <dgm:prSet presAssocID="{2661B67F-C8FC-4FC7-837A-6D65FAE2D885}" presName="child" presStyleLbl="alignAccFollowNode1" presStyleIdx="6" presStyleCnt="15">
        <dgm:presLayoutVars>
          <dgm:chMax val="0"/>
          <dgm:bulletEnabled val="1"/>
        </dgm:presLayoutVars>
      </dgm:prSet>
      <dgm:spPr/>
    </dgm:pt>
    <dgm:pt modelId="{CCA6AF14-4539-46ED-8CF2-25EED9FA3C5A}" type="pres">
      <dgm:prSet presAssocID="{D08B113B-CBA8-451D-90F8-79D379EC3566}" presName="sibTrans" presStyleLbl="sibTrans2D1" presStyleIdx="7" presStyleCnt="15"/>
      <dgm:spPr/>
    </dgm:pt>
    <dgm:pt modelId="{CF56C17A-5D54-4CCC-9DAD-07C81B4EA26D}" type="pres">
      <dgm:prSet presAssocID="{D5AFD548-FFAC-4378-8E40-436B898C0A43}" presName="child" presStyleLbl="alignAccFollowNode1" presStyleIdx="7" presStyleCnt="15">
        <dgm:presLayoutVars>
          <dgm:chMax val="0"/>
          <dgm:bulletEnabled val="1"/>
        </dgm:presLayoutVars>
      </dgm:prSet>
      <dgm:spPr/>
    </dgm:pt>
    <dgm:pt modelId="{4C437DCC-811E-494D-8FA8-A3E6D1089912}" type="pres">
      <dgm:prSet presAssocID="{1921DB0E-83EF-43B4-9C8C-C5F1505FC69A}" presName="sibTrans" presStyleLbl="sibTrans2D1" presStyleIdx="8" presStyleCnt="15"/>
      <dgm:spPr/>
    </dgm:pt>
    <dgm:pt modelId="{1BABB1EC-DF58-471C-A0DE-44A4B9178AC9}" type="pres">
      <dgm:prSet presAssocID="{8D047B4B-B8BF-491A-9509-A0C17D02D7A6}" presName="child" presStyleLbl="alignAccFollowNode1" presStyleIdx="8" presStyleCnt="15">
        <dgm:presLayoutVars>
          <dgm:chMax val="0"/>
          <dgm:bulletEnabled val="1"/>
        </dgm:presLayoutVars>
      </dgm:prSet>
      <dgm:spPr/>
    </dgm:pt>
    <dgm:pt modelId="{61283F0E-1D8B-478D-8C38-C2E858E8E965}" type="pres">
      <dgm:prSet presAssocID="{2919A69A-2CF6-4A05-84EF-B6CCD575670F}" presName="sibTrans" presStyleLbl="sibTrans2D1" presStyleIdx="9" presStyleCnt="15"/>
      <dgm:spPr/>
    </dgm:pt>
    <dgm:pt modelId="{F6DEAA5F-BF42-4047-B4C9-36650156D55E}" type="pres">
      <dgm:prSet presAssocID="{257126B3-5E1C-4244-9582-B51522F03465}" presName="child" presStyleLbl="alignAccFollowNode1" presStyleIdx="9" presStyleCnt="15">
        <dgm:presLayoutVars>
          <dgm:chMax val="0"/>
          <dgm:bulletEnabled val="1"/>
        </dgm:presLayoutVars>
      </dgm:prSet>
      <dgm:spPr/>
    </dgm:pt>
    <dgm:pt modelId="{8CE4E814-4DFD-4428-AEBC-607226B0B4FA}" type="pres">
      <dgm:prSet presAssocID="{18BAAD06-7178-4EAE-A217-C592ECA69EE5}" presName="hSp" presStyleCnt="0"/>
      <dgm:spPr/>
    </dgm:pt>
    <dgm:pt modelId="{9413F277-A85C-4448-BE99-8E5AAD083B24}" type="pres">
      <dgm:prSet presAssocID="{739508F8-C566-484B-84F8-5653248F9AFF}" presName="vertFlow" presStyleCnt="0"/>
      <dgm:spPr/>
    </dgm:pt>
    <dgm:pt modelId="{B2567BB9-5B8F-47B4-B1DB-C2496BE64134}" type="pres">
      <dgm:prSet presAssocID="{739508F8-C566-484B-84F8-5653248F9AFF}" presName="header" presStyleLbl="node1" presStyleIdx="2" presStyleCnt="3"/>
      <dgm:spPr/>
    </dgm:pt>
    <dgm:pt modelId="{025DFBE7-CE42-46A3-8217-BF7BC4DEB418}" type="pres">
      <dgm:prSet presAssocID="{11AF7F9C-2D78-4372-91D2-7FE19EA6B6DB}" presName="parTrans" presStyleLbl="sibTrans2D1" presStyleIdx="10" presStyleCnt="15"/>
      <dgm:spPr/>
    </dgm:pt>
    <dgm:pt modelId="{C811898D-20C7-43DB-A53E-B5E5F8E0D1A1}" type="pres">
      <dgm:prSet presAssocID="{70D786BA-A254-402D-8A44-FD61038EFA89}" presName="child" presStyleLbl="alignAccFollowNode1" presStyleIdx="10" presStyleCnt="15">
        <dgm:presLayoutVars>
          <dgm:chMax val="0"/>
          <dgm:bulletEnabled val="1"/>
        </dgm:presLayoutVars>
      </dgm:prSet>
      <dgm:spPr/>
    </dgm:pt>
    <dgm:pt modelId="{5E378116-28DB-4D4D-8127-E432F4E5DC8F}" type="pres">
      <dgm:prSet presAssocID="{8155309B-E62E-4858-B78F-746A794F943A}" presName="sibTrans" presStyleLbl="sibTrans2D1" presStyleIdx="11" presStyleCnt="15"/>
      <dgm:spPr/>
    </dgm:pt>
    <dgm:pt modelId="{60DA841C-4F77-42EC-AA96-AC22FE04C719}" type="pres">
      <dgm:prSet presAssocID="{382CCBDC-B3D1-4C56-96F0-0D02297C8134}" presName="child" presStyleLbl="alignAccFollowNode1" presStyleIdx="11" presStyleCnt="15">
        <dgm:presLayoutVars>
          <dgm:chMax val="0"/>
          <dgm:bulletEnabled val="1"/>
        </dgm:presLayoutVars>
      </dgm:prSet>
      <dgm:spPr/>
    </dgm:pt>
    <dgm:pt modelId="{D2251511-01DE-4E43-9B66-5EE8F01D3C29}" type="pres">
      <dgm:prSet presAssocID="{B9FF97B5-7BB8-4217-936A-57B239420EC6}" presName="sibTrans" presStyleLbl="sibTrans2D1" presStyleIdx="12" presStyleCnt="15"/>
      <dgm:spPr/>
    </dgm:pt>
    <dgm:pt modelId="{9A710A68-DF92-4DFF-A962-C059EA810DA0}" type="pres">
      <dgm:prSet presAssocID="{37AE1428-1CA6-43E3-A009-DCDB281ADF8B}" presName="child" presStyleLbl="alignAccFollowNode1" presStyleIdx="12" presStyleCnt="15">
        <dgm:presLayoutVars>
          <dgm:chMax val="0"/>
          <dgm:bulletEnabled val="1"/>
        </dgm:presLayoutVars>
      </dgm:prSet>
      <dgm:spPr/>
    </dgm:pt>
    <dgm:pt modelId="{63B0263F-8D5B-4FA2-B4CF-F7E37AA2B996}" type="pres">
      <dgm:prSet presAssocID="{AE28AC37-E6C3-4A4B-882B-4B197EAC105F}" presName="sibTrans" presStyleLbl="sibTrans2D1" presStyleIdx="13" presStyleCnt="15"/>
      <dgm:spPr/>
    </dgm:pt>
    <dgm:pt modelId="{47989EA8-6AF9-4A6B-8B24-D7EA2B8387F3}" type="pres">
      <dgm:prSet presAssocID="{5A7BCBB0-859F-4467-8E5E-5DF8385AEEC4}" presName="child" presStyleLbl="alignAccFollowNode1" presStyleIdx="13" presStyleCnt="15">
        <dgm:presLayoutVars>
          <dgm:chMax val="0"/>
          <dgm:bulletEnabled val="1"/>
        </dgm:presLayoutVars>
      </dgm:prSet>
      <dgm:spPr/>
    </dgm:pt>
    <dgm:pt modelId="{0B78E0B5-C323-4CBF-85E6-0911848CE094}" type="pres">
      <dgm:prSet presAssocID="{1CDAB755-711E-4BD3-995A-7F289858588A}" presName="sibTrans" presStyleLbl="sibTrans2D1" presStyleIdx="14" presStyleCnt="15"/>
      <dgm:spPr/>
    </dgm:pt>
    <dgm:pt modelId="{B44807E1-BB95-455C-8F88-1A27DC9DFC1F}" type="pres">
      <dgm:prSet presAssocID="{F689E4D3-7924-4EF4-8EF4-30A62E601E86}" presName="child" presStyleLbl="alignAccFollowNode1" presStyleIdx="14" presStyleCnt="15">
        <dgm:presLayoutVars>
          <dgm:chMax val="0"/>
          <dgm:bulletEnabled val="1"/>
        </dgm:presLayoutVars>
      </dgm:prSet>
      <dgm:spPr/>
    </dgm:pt>
  </dgm:ptLst>
  <dgm:cxnLst>
    <dgm:cxn modelId="{B2CE5E06-5777-480B-96D1-7ED91E676425}" type="presOf" srcId="{2919A69A-2CF6-4A05-84EF-B6CCD575670F}" destId="{61283F0E-1D8B-478D-8C38-C2E858E8E965}" srcOrd="0" destOrd="0" presId="urn:microsoft.com/office/officeart/2005/8/layout/lProcess1"/>
    <dgm:cxn modelId="{ACED2B08-56F7-4227-A32B-E7C5FCC931D8}" type="presOf" srcId="{C01D36BE-8988-4967-A240-B45981659AE4}" destId="{009E0244-3AAB-4053-A8DE-1CBB484F465E}" srcOrd="0" destOrd="0" presId="urn:microsoft.com/office/officeart/2005/8/layout/lProcess1"/>
    <dgm:cxn modelId="{E626330F-52C7-462F-9963-3A5EB5B801EE}" srcId="{18BAAD06-7178-4EAE-A217-C592ECA69EE5}" destId="{257126B3-5E1C-4244-9582-B51522F03465}" srcOrd="4" destOrd="0" parTransId="{5E5A20AE-0FD1-4A26-9D8F-5E073AF235B8}" sibTransId="{8076A33E-00FF-4A67-9702-10723817A499}"/>
    <dgm:cxn modelId="{A9426211-7A90-4E71-A836-325C22E0E847}" type="presOf" srcId="{739508F8-C566-484B-84F8-5653248F9AFF}" destId="{B2567BB9-5B8F-47B4-B1DB-C2496BE64134}" srcOrd="0" destOrd="0" presId="urn:microsoft.com/office/officeart/2005/8/layout/lProcess1"/>
    <dgm:cxn modelId="{D008401F-B9EA-4C4C-BEBD-57CE2C12036B}" type="presOf" srcId="{D08B113B-CBA8-451D-90F8-79D379EC3566}" destId="{CCA6AF14-4539-46ED-8CF2-25EED9FA3C5A}" srcOrd="0" destOrd="0" presId="urn:microsoft.com/office/officeart/2005/8/layout/lProcess1"/>
    <dgm:cxn modelId="{51927621-550D-4509-BBB8-D5AED61112F3}" type="presOf" srcId="{B9FF97B5-7BB8-4217-936A-57B239420EC6}" destId="{D2251511-01DE-4E43-9B66-5EE8F01D3C29}" srcOrd="0" destOrd="0" presId="urn:microsoft.com/office/officeart/2005/8/layout/lProcess1"/>
    <dgm:cxn modelId="{3B126522-55C3-4276-8AA0-6D80E958575E}" srcId="{E2C0E244-6272-402F-A415-1CAFA29A6BC5}" destId="{427AF54C-D417-4162-8ABD-C201ABF831AD}" srcOrd="3" destOrd="0" parTransId="{3CC5D37F-7037-4290-B046-FC3F8DC12060}" sibTransId="{C01D36BE-8988-4967-A240-B45981659AE4}"/>
    <dgm:cxn modelId="{78043A2A-3290-4F1A-A519-982AEF21D1EF}" type="presOf" srcId="{F689E4D3-7924-4EF4-8EF4-30A62E601E86}" destId="{B44807E1-BB95-455C-8F88-1A27DC9DFC1F}" srcOrd="0" destOrd="0" presId="urn:microsoft.com/office/officeart/2005/8/layout/lProcess1"/>
    <dgm:cxn modelId="{811DCD2C-BDE6-46E9-8953-4C34CB16AE3F}" type="presOf" srcId="{2661B67F-C8FC-4FC7-837A-6D65FAE2D885}" destId="{C3C42E12-0B86-41D0-B530-E10023E98858}" srcOrd="0" destOrd="0" presId="urn:microsoft.com/office/officeart/2005/8/layout/lProcess1"/>
    <dgm:cxn modelId="{2D4F9D31-03AC-46A3-814B-FD33C8656056}" srcId="{739508F8-C566-484B-84F8-5653248F9AFF}" destId="{F689E4D3-7924-4EF4-8EF4-30A62E601E86}" srcOrd="4" destOrd="0" parTransId="{14061818-5CC2-4BC0-94A1-FBD96DB71EB6}" sibTransId="{3C479CAF-92A7-4794-85A3-DCBC669CC0AB}"/>
    <dgm:cxn modelId="{27DE3232-DF5B-45BE-8A02-5A477BEB8D9B}" type="presOf" srcId="{69E92D0F-ABBB-429B-9D24-B794A632DEC6}" destId="{E8EC0572-BE3E-47E4-809E-F5549EFD73BA}" srcOrd="0" destOrd="0" presId="urn:microsoft.com/office/officeart/2005/8/layout/lProcess1"/>
    <dgm:cxn modelId="{53DC663D-A90E-44CD-BA17-75D8D3F52E59}" type="presOf" srcId="{427AF54C-D417-4162-8ABD-C201ABF831AD}" destId="{26C2DE31-1305-491D-99BA-2099F2A39054}" srcOrd="0" destOrd="0" presId="urn:microsoft.com/office/officeart/2005/8/layout/lProcess1"/>
    <dgm:cxn modelId="{C91BCD41-B23A-48EA-9C82-7CA89FA3D263}" type="presOf" srcId="{AE28AC37-E6C3-4A4B-882B-4B197EAC105F}" destId="{63B0263F-8D5B-4FA2-B4CF-F7E37AA2B996}" srcOrd="0" destOrd="0" presId="urn:microsoft.com/office/officeart/2005/8/layout/lProcess1"/>
    <dgm:cxn modelId="{029CE462-CE20-4AA6-A73C-6F416554F8D4}" srcId="{E2C0E244-6272-402F-A415-1CAFA29A6BC5}" destId="{69E92D0F-ABBB-429B-9D24-B794A632DEC6}" srcOrd="0" destOrd="0" parTransId="{3A222340-FBCA-4747-BBE3-36E9C059E5F7}" sibTransId="{AF3D3C05-1BF5-4FC7-989C-3F51109EE7FA}"/>
    <dgm:cxn modelId="{DC250263-9C0A-4EF9-AF88-9AEF477B52CE}" type="presOf" srcId="{18BAAD06-7178-4EAE-A217-C592ECA69EE5}" destId="{93556F00-CBBF-422D-A630-EE3864449008}" srcOrd="0" destOrd="0" presId="urn:microsoft.com/office/officeart/2005/8/layout/lProcess1"/>
    <dgm:cxn modelId="{76FA7D44-2E7A-4F9F-9ACE-A4F700587399}" type="presOf" srcId="{257126B3-5E1C-4244-9582-B51522F03465}" destId="{F6DEAA5F-BF42-4047-B4C9-36650156D55E}" srcOrd="0" destOrd="0" presId="urn:microsoft.com/office/officeart/2005/8/layout/lProcess1"/>
    <dgm:cxn modelId="{54670B65-AC9E-4CC6-84CD-ACA5E8BF0283}" type="presOf" srcId="{11AF7F9C-2D78-4372-91D2-7FE19EA6B6DB}" destId="{025DFBE7-CE42-46A3-8217-BF7BC4DEB418}" srcOrd="0" destOrd="0" presId="urn:microsoft.com/office/officeart/2005/8/layout/lProcess1"/>
    <dgm:cxn modelId="{6B6E9E66-2BB6-492E-82A2-92ACB445A166}" srcId="{739508F8-C566-484B-84F8-5653248F9AFF}" destId="{5A7BCBB0-859F-4467-8E5E-5DF8385AEEC4}" srcOrd="3" destOrd="0" parTransId="{0CEFECA4-1FE1-49BA-802B-02219A286C75}" sibTransId="{1CDAB755-711E-4BD3-995A-7F289858588A}"/>
    <dgm:cxn modelId="{85003F49-83C3-48C8-BB72-D10392104431}" type="presOf" srcId="{3EBC2CA5-321E-4186-9309-8647021CEF41}" destId="{5B54B944-7923-4FB6-B152-682BBBC12A98}" srcOrd="0" destOrd="0" presId="urn:microsoft.com/office/officeart/2005/8/layout/lProcess1"/>
    <dgm:cxn modelId="{8113D54A-67F7-44CD-8274-FDE84F56F2FF}" type="presOf" srcId="{7D5233F1-6A78-4A17-B7E5-9A3DF7411CEA}" destId="{CFC5BC05-B916-4CE5-9575-2955D7447AC4}" srcOrd="0" destOrd="0" presId="urn:microsoft.com/office/officeart/2005/8/layout/lProcess1"/>
    <dgm:cxn modelId="{4CCB464B-81D3-4D15-BA4C-B2F98287BBC2}" type="presOf" srcId="{E2C0E244-6272-402F-A415-1CAFA29A6BC5}" destId="{021A5A58-F79C-4106-9F10-55C24DD9DD69}" srcOrd="0" destOrd="0" presId="urn:microsoft.com/office/officeart/2005/8/layout/lProcess1"/>
    <dgm:cxn modelId="{C65CCA6B-F7D5-4C3C-AEBF-B7D010FDF672}" srcId="{18BAAD06-7178-4EAE-A217-C592ECA69EE5}" destId="{D5AFD548-FFAC-4378-8E40-436B898C0A43}" srcOrd="2" destOrd="0" parTransId="{715A59D8-3E2D-4573-A12B-4B43F679AA24}" sibTransId="{1921DB0E-83EF-43B4-9C8C-C5F1505FC69A}"/>
    <dgm:cxn modelId="{41FC1A4C-262F-4E95-A9D7-F3F092BDB586}" type="presOf" srcId="{1921DB0E-83EF-43B4-9C8C-C5F1505FC69A}" destId="{4C437DCC-811E-494D-8FA8-A3E6D1089912}" srcOrd="0" destOrd="0" presId="urn:microsoft.com/office/officeart/2005/8/layout/lProcess1"/>
    <dgm:cxn modelId="{6D23DB75-2916-423B-A302-D886CF2B0351}" type="presOf" srcId="{3A222340-FBCA-4747-BBE3-36E9C059E5F7}" destId="{D5463032-5DD6-4C8D-A704-77109BD53C43}" srcOrd="0" destOrd="0" presId="urn:microsoft.com/office/officeart/2005/8/layout/lProcess1"/>
    <dgm:cxn modelId="{D2602F56-EC99-48C3-91B2-82877F48C5B5}" srcId="{6FF8FD66-EE11-4F8D-9CD2-1A4BA9377E39}" destId="{739508F8-C566-484B-84F8-5653248F9AFF}" srcOrd="2" destOrd="0" parTransId="{37A579C9-12FA-42A0-8914-C38B53B528AA}" sibTransId="{1E1A82C0-CF34-4AB8-BE2D-24CAC79F1942}"/>
    <dgm:cxn modelId="{77B4047A-4658-46BD-B59F-704E43D5E04D}" srcId="{18BAAD06-7178-4EAE-A217-C592ECA69EE5}" destId="{DF4E943C-DAF1-480B-8A11-B55F7D46EB9B}" srcOrd="0" destOrd="0" parTransId="{A9140A27-E774-41AD-8CE8-4343421742F0}" sibTransId="{3EBC2CA5-321E-4186-9309-8647021CEF41}"/>
    <dgm:cxn modelId="{2CF42A82-FDC8-41BD-AF91-6CAF1C788262}" type="presOf" srcId="{AF3D3C05-1BF5-4FC7-989C-3F51109EE7FA}" destId="{24241418-D379-48BC-8868-2CF579F619ED}" srcOrd="0" destOrd="0" presId="urn:microsoft.com/office/officeart/2005/8/layout/lProcess1"/>
    <dgm:cxn modelId="{2528328B-B991-490E-BFA6-56D3B337DD27}" type="presOf" srcId="{8D047B4B-B8BF-491A-9509-A0C17D02D7A6}" destId="{1BABB1EC-DF58-471C-A0DE-44A4B9178AC9}" srcOrd="0" destOrd="0" presId="urn:microsoft.com/office/officeart/2005/8/layout/lProcess1"/>
    <dgm:cxn modelId="{D6EE758D-8D22-421B-A4C2-86872225F54D}" type="presOf" srcId="{D5AFD548-FFAC-4378-8E40-436B898C0A43}" destId="{CF56C17A-5D54-4CCC-9DAD-07C81B4EA26D}" srcOrd="0" destOrd="0" presId="urn:microsoft.com/office/officeart/2005/8/layout/lProcess1"/>
    <dgm:cxn modelId="{446CBA92-727D-459D-8AC0-4C8A9B6C705E}" type="presOf" srcId="{1CDAB755-711E-4BD3-995A-7F289858588A}" destId="{0B78E0B5-C323-4CBF-85E6-0911848CE094}" srcOrd="0" destOrd="0" presId="urn:microsoft.com/office/officeart/2005/8/layout/lProcess1"/>
    <dgm:cxn modelId="{DCAA5096-4729-425B-99A1-57D74C4AAC28}" type="presOf" srcId="{6FF8FD66-EE11-4F8D-9CD2-1A4BA9377E39}" destId="{98154841-6E96-4564-A2C0-082CAB0FEDC0}" srcOrd="0" destOrd="0" presId="urn:microsoft.com/office/officeart/2005/8/layout/lProcess1"/>
    <dgm:cxn modelId="{2D9E009D-4253-4899-AA58-D3503B5657E9}" srcId="{739508F8-C566-484B-84F8-5653248F9AFF}" destId="{382CCBDC-B3D1-4C56-96F0-0D02297C8134}" srcOrd="1" destOrd="0" parTransId="{4C8010D7-637D-46D4-9FC1-6E50F93446FF}" sibTransId="{B9FF97B5-7BB8-4217-936A-57B239420EC6}"/>
    <dgm:cxn modelId="{7326F4A6-6C14-4228-95DA-ECEA79292014}" type="presOf" srcId="{519E92B2-1B6F-4B1C-96A4-85AAB0488E1B}" destId="{CD054ECB-672F-4494-BA42-371415E0BAFD}" srcOrd="0" destOrd="0" presId="urn:microsoft.com/office/officeart/2005/8/layout/lProcess1"/>
    <dgm:cxn modelId="{F7EFC4AB-D123-4D45-9262-C8948B26435E}" srcId="{6FF8FD66-EE11-4F8D-9CD2-1A4BA9377E39}" destId="{E2C0E244-6272-402F-A415-1CAFA29A6BC5}" srcOrd="0" destOrd="0" parTransId="{649E1EB2-22F6-463D-A70D-D9B0AC14FD16}" sibTransId="{75C525FF-5034-4D36-9785-208274AA033B}"/>
    <dgm:cxn modelId="{4EA1D2B1-2ED2-4910-97F0-59DDD8824C9B}" srcId="{E2C0E244-6272-402F-A415-1CAFA29A6BC5}" destId="{519E92B2-1B6F-4B1C-96A4-85AAB0488E1B}" srcOrd="2" destOrd="0" parTransId="{022BAFDA-E4EA-46CA-8D5B-D45A8869B123}" sibTransId="{DD14BCE7-DB1B-48C7-AA5A-5831E12AA549}"/>
    <dgm:cxn modelId="{1126F8B7-9AA0-40B0-A1D6-CC1607FC3E19}" srcId="{E2C0E244-6272-402F-A415-1CAFA29A6BC5}" destId="{6A7945F3-AE60-4E33-89DC-6D1D1EAC6D28}" srcOrd="4" destOrd="0" parTransId="{6271AB1A-2BA8-4199-A1D0-4A231B77577B}" sibTransId="{33BF36C9-CE5C-428D-A4FF-794BECD6AD7E}"/>
    <dgm:cxn modelId="{F83D82B8-EF4C-4983-A6F9-AD64E1F385A1}" srcId="{E2C0E244-6272-402F-A415-1CAFA29A6BC5}" destId="{C4EF48DF-1B16-43FA-B04E-34714F28F22D}" srcOrd="1" destOrd="0" parTransId="{31D06090-1D42-479C-9974-9A17DFCEED03}" sibTransId="{7D5233F1-6A78-4A17-B7E5-9A3DF7411CEA}"/>
    <dgm:cxn modelId="{C51194BE-03B8-4831-9B5B-9A2961133CD4}" type="presOf" srcId="{C4EF48DF-1B16-43FA-B04E-34714F28F22D}" destId="{E195E6C6-9B22-416D-A63F-C1C5F7957DB3}" srcOrd="0" destOrd="0" presId="urn:microsoft.com/office/officeart/2005/8/layout/lProcess1"/>
    <dgm:cxn modelId="{7B85E0BE-CB72-4579-B3C3-B5FCB1072CA5}" type="presOf" srcId="{8155309B-E62E-4858-B78F-746A794F943A}" destId="{5E378116-28DB-4D4D-8127-E432F4E5DC8F}" srcOrd="0" destOrd="0" presId="urn:microsoft.com/office/officeart/2005/8/layout/lProcess1"/>
    <dgm:cxn modelId="{997BECBE-E44A-4C35-892A-37C1EC8FD843}" type="presOf" srcId="{70D786BA-A254-402D-8A44-FD61038EFA89}" destId="{C811898D-20C7-43DB-A53E-B5E5F8E0D1A1}" srcOrd="0" destOrd="0" presId="urn:microsoft.com/office/officeart/2005/8/layout/lProcess1"/>
    <dgm:cxn modelId="{8AFFE0C2-5522-4A76-AAAB-2AF4D35D82E5}" type="presOf" srcId="{DD14BCE7-DB1B-48C7-AA5A-5831E12AA549}" destId="{314EDF0B-69A1-473D-88CF-52B64006356A}" srcOrd="0" destOrd="0" presId="urn:microsoft.com/office/officeart/2005/8/layout/lProcess1"/>
    <dgm:cxn modelId="{FFFC49CF-6DAE-4D24-AD5E-E419045F210E}" type="presOf" srcId="{DF4E943C-DAF1-480B-8A11-B55F7D46EB9B}" destId="{FA4940B0-70A7-454D-BC93-1966B575132F}" srcOrd="0" destOrd="0" presId="urn:microsoft.com/office/officeart/2005/8/layout/lProcess1"/>
    <dgm:cxn modelId="{36A184D1-52C2-4EB2-BD66-09DAFCBB9BAD}" type="presOf" srcId="{5A7BCBB0-859F-4467-8E5E-5DF8385AEEC4}" destId="{47989EA8-6AF9-4A6B-8B24-D7EA2B8387F3}" srcOrd="0" destOrd="0" presId="urn:microsoft.com/office/officeart/2005/8/layout/lProcess1"/>
    <dgm:cxn modelId="{AB06F0DD-06A7-415D-9F74-D2A38348E17D}" srcId="{18BAAD06-7178-4EAE-A217-C592ECA69EE5}" destId="{2661B67F-C8FC-4FC7-837A-6D65FAE2D885}" srcOrd="1" destOrd="0" parTransId="{0713D7F1-6ADF-4518-807A-3BA7C0F06110}" sibTransId="{D08B113B-CBA8-451D-90F8-79D379EC3566}"/>
    <dgm:cxn modelId="{8FCD2FDE-FBA1-473F-982E-B718B38140E3}" type="presOf" srcId="{6A7945F3-AE60-4E33-89DC-6D1D1EAC6D28}" destId="{E5E1F9E4-5487-481E-AE8C-B7C9D13C3CAA}" srcOrd="0" destOrd="0" presId="urn:microsoft.com/office/officeart/2005/8/layout/lProcess1"/>
    <dgm:cxn modelId="{E14537DF-23A4-45D4-BD96-4F8884029F11}" srcId="{18BAAD06-7178-4EAE-A217-C592ECA69EE5}" destId="{8D047B4B-B8BF-491A-9509-A0C17D02D7A6}" srcOrd="3" destOrd="0" parTransId="{174170AB-89E2-482B-8598-A60813B4EAC8}" sibTransId="{2919A69A-2CF6-4A05-84EF-B6CCD575670F}"/>
    <dgm:cxn modelId="{AA9A79DF-E135-48C9-8DB7-B97311522031}" type="presOf" srcId="{382CCBDC-B3D1-4C56-96F0-0D02297C8134}" destId="{60DA841C-4F77-42EC-AA96-AC22FE04C719}" srcOrd="0" destOrd="0" presId="urn:microsoft.com/office/officeart/2005/8/layout/lProcess1"/>
    <dgm:cxn modelId="{81A0DBEF-0E95-4C73-95BB-31D3C8DD520D}" srcId="{739508F8-C566-484B-84F8-5653248F9AFF}" destId="{70D786BA-A254-402D-8A44-FD61038EFA89}" srcOrd="0" destOrd="0" parTransId="{11AF7F9C-2D78-4372-91D2-7FE19EA6B6DB}" sibTransId="{8155309B-E62E-4858-B78F-746A794F943A}"/>
    <dgm:cxn modelId="{30C45FF5-7FAA-4529-A92D-3E67BCE06008}" type="presOf" srcId="{A9140A27-E774-41AD-8CE8-4343421742F0}" destId="{25A5FA94-1457-41A1-AFE5-F95504E897D3}" srcOrd="0" destOrd="0" presId="urn:microsoft.com/office/officeart/2005/8/layout/lProcess1"/>
    <dgm:cxn modelId="{1D708CF6-7A56-4B74-8B60-7066938468AD}" srcId="{739508F8-C566-484B-84F8-5653248F9AFF}" destId="{37AE1428-1CA6-43E3-A009-DCDB281ADF8B}" srcOrd="2" destOrd="0" parTransId="{5679B931-B95C-421B-BF79-D18EBB6B63DD}" sibTransId="{AE28AC37-E6C3-4A4B-882B-4B197EAC105F}"/>
    <dgm:cxn modelId="{913974F7-2790-4287-B3CD-90AAF2EE7988}" srcId="{6FF8FD66-EE11-4F8D-9CD2-1A4BA9377E39}" destId="{18BAAD06-7178-4EAE-A217-C592ECA69EE5}" srcOrd="1" destOrd="0" parTransId="{40181D80-DD15-4933-AADF-80582A1F7B50}" sibTransId="{BF9C1FF7-5EB8-4877-A41D-179D2A74ABFE}"/>
    <dgm:cxn modelId="{46B3B0F8-0CB7-4DD4-B69F-211FFFAEAC74}" type="presOf" srcId="{37AE1428-1CA6-43E3-A009-DCDB281ADF8B}" destId="{9A710A68-DF92-4DFF-A962-C059EA810DA0}" srcOrd="0" destOrd="0" presId="urn:microsoft.com/office/officeart/2005/8/layout/lProcess1"/>
    <dgm:cxn modelId="{D823C0F6-DCBD-427D-B1BF-DF42FEBC4414}" type="presParOf" srcId="{98154841-6E96-4564-A2C0-082CAB0FEDC0}" destId="{35BC46EE-2021-45C5-967F-F4FE5D62E993}" srcOrd="0" destOrd="0" presId="urn:microsoft.com/office/officeart/2005/8/layout/lProcess1"/>
    <dgm:cxn modelId="{214AA8AB-A806-4C40-B382-BD7A88204468}" type="presParOf" srcId="{35BC46EE-2021-45C5-967F-F4FE5D62E993}" destId="{021A5A58-F79C-4106-9F10-55C24DD9DD69}" srcOrd="0" destOrd="0" presId="urn:microsoft.com/office/officeart/2005/8/layout/lProcess1"/>
    <dgm:cxn modelId="{0D158631-A369-4CD6-978D-D8804E18241E}" type="presParOf" srcId="{35BC46EE-2021-45C5-967F-F4FE5D62E993}" destId="{D5463032-5DD6-4C8D-A704-77109BD53C43}" srcOrd="1" destOrd="0" presId="urn:microsoft.com/office/officeart/2005/8/layout/lProcess1"/>
    <dgm:cxn modelId="{8B61368D-612A-457E-94D4-2D4238DA7CEC}" type="presParOf" srcId="{35BC46EE-2021-45C5-967F-F4FE5D62E993}" destId="{E8EC0572-BE3E-47E4-809E-F5549EFD73BA}" srcOrd="2" destOrd="0" presId="urn:microsoft.com/office/officeart/2005/8/layout/lProcess1"/>
    <dgm:cxn modelId="{A9304FE2-24C9-41F7-9FAD-8096D0CFBCA9}" type="presParOf" srcId="{35BC46EE-2021-45C5-967F-F4FE5D62E993}" destId="{24241418-D379-48BC-8868-2CF579F619ED}" srcOrd="3" destOrd="0" presId="urn:microsoft.com/office/officeart/2005/8/layout/lProcess1"/>
    <dgm:cxn modelId="{FCACCEF9-B71B-401F-B5DE-74E3ED15906A}" type="presParOf" srcId="{35BC46EE-2021-45C5-967F-F4FE5D62E993}" destId="{E195E6C6-9B22-416D-A63F-C1C5F7957DB3}" srcOrd="4" destOrd="0" presId="urn:microsoft.com/office/officeart/2005/8/layout/lProcess1"/>
    <dgm:cxn modelId="{41248931-AF0C-4B8E-9C54-2AD6D13A5994}" type="presParOf" srcId="{35BC46EE-2021-45C5-967F-F4FE5D62E993}" destId="{CFC5BC05-B916-4CE5-9575-2955D7447AC4}" srcOrd="5" destOrd="0" presId="urn:microsoft.com/office/officeart/2005/8/layout/lProcess1"/>
    <dgm:cxn modelId="{C700509B-EC1D-47E1-898E-FAA32D93D28F}" type="presParOf" srcId="{35BC46EE-2021-45C5-967F-F4FE5D62E993}" destId="{CD054ECB-672F-4494-BA42-371415E0BAFD}" srcOrd="6" destOrd="0" presId="urn:microsoft.com/office/officeart/2005/8/layout/lProcess1"/>
    <dgm:cxn modelId="{0BDCF650-D872-44AF-A7EC-C35090EA538B}" type="presParOf" srcId="{35BC46EE-2021-45C5-967F-F4FE5D62E993}" destId="{314EDF0B-69A1-473D-88CF-52B64006356A}" srcOrd="7" destOrd="0" presId="urn:microsoft.com/office/officeart/2005/8/layout/lProcess1"/>
    <dgm:cxn modelId="{1192DBF5-CB86-4D46-B893-654CB66F65D8}" type="presParOf" srcId="{35BC46EE-2021-45C5-967F-F4FE5D62E993}" destId="{26C2DE31-1305-491D-99BA-2099F2A39054}" srcOrd="8" destOrd="0" presId="urn:microsoft.com/office/officeart/2005/8/layout/lProcess1"/>
    <dgm:cxn modelId="{BB8BB79F-3527-47C0-B4F8-BC3875713A93}" type="presParOf" srcId="{35BC46EE-2021-45C5-967F-F4FE5D62E993}" destId="{009E0244-3AAB-4053-A8DE-1CBB484F465E}" srcOrd="9" destOrd="0" presId="urn:microsoft.com/office/officeart/2005/8/layout/lProcess1"/>
    <dgm:cxn modelId="{145F63DA-3580-4246-9DF4-EE3604119B7A}" type="presParOf" srcId="{35BC46EE-2021-45C5-967F-F4FE5D62E993}" destId="{E5E1F9E4-5487-481E-AE8C-B7C9D13C3CAA}" srcOrd="10" destOrd="0" presId="urn:microsoft.com/office/officeart/2005/8/layout/lProcess1"/>
    <dgm:cxn modelId="{A6F089D5-4F82-4844-8022-7F8F706803D2}" type="presParOf" srcId="{98154841-6E96-4564-A2C0-082CAB0FEDC0}" destId="{E91FCE37-0C5F-458E-8002-EC85AAC84587}" srcOrd="1" destOrd="0" presId="urn:microsoft.com/office/officeart/2005/8/layout/lProcess1"/>
    <dgm:cxn modelId="{7CD3079C-60B9-4A92-A777-0C7E221C1A40}" type="presParOf" srcId="{98154841-6E96-4564-A2C0-082CAB0FEDC0}" destId="{527284F3-08A1-4684-9F65-CFD7C239147C}" srcOrd="2" destOrd="0" presId="urn:microsoft.com/office/officeart/2005/8/layout/lProcess1"/>
    <dgm:cxn modelId="{32B3C780-F384-4CDD-A9A3-B50A9FDAA14F}" type="presParOf" srcId="{527284F3-08A1-4684-9F65-CFD7C239147C}" destId="{93556F00-CBBF-422D-A630-EE3864449008}" srcOrd="0" destOrd="0" presId="urn:microsoft.com/office/officeart/2005/8/layout/lProcess1"/>
    <dgm:cxn modelId="{4EA6FF90-8E40-4E2F-AF80-8418A624F261}" type="presParOf" srcId="{527284F3-08A1-4684-9F65-CFD7C239147C}" destId="{25A5FA94-1457-41A1-AFE5-F95504E897D3}" srcOrd="1" destOrd="0" presId="urn:microsoft.com/office/officeart/2005/8/layout/lProcess1"/>
    <dgm:cxn modelId="{883C92FE-416C-445C-9F9B-A7E1204D367D}" type="presParOf" srcId="{527284F3-08A1-4684-9F65-CFD7C239147C}" destId="{FA4940B0-70A7-454D-BC93-1966B575132F}" srcOrd="2" destOrd="0" presId="urn:microsoft.com/office/officeart/2005/8/layout/lProcess1"/>
    <dgm:cxn modelId="{B5AF3F1C-9601-4A02-8FA8-EE24F9779C43}" type="presParOf" srcId="{527284F3-08A1-4684-9F65-CFD7C239147C}" destId="{5B54B944-7923-4FB6-B152-682BBBC12A98}" srcOrd="3" destOrd="0" presId="urn:microsoft.com/office/officeart/2005/8/layout/lProcess1"/>
    <dgm:cxn modelId="{AE1D00F2-FABE-4CA0-BEEA-4CD45568CE63}" type="presParOf" srcId="{527284F3-08A1-4684-9F65-CFD7C239147C}" destId="{C3C42E12-0B86-41D0-B530-E10023E98858}" srcOrd="4" destOrd="0" presId="urn:microsoft.com/office/officeart/2005/8/layout/lProcess1"/>
    <dgm:cxn modelId="{4161E260-F1FF-4D2B-AF39-F557366E4A5D}" type="presParOf" srcId="{527284F3-08A1-4684-9F65-CFD7C239147C}" destId="{CCA6AF14-4539-46ED-8CF2-25EED9FA3C5A}" srcOrd="5" destOrd="0" presId="urn:microsoft.com/office/officeart/2005/8/layout/lProcess1"/>
    <dgm:cxn modelId="{2A940A47-BEA9-41D9-BA54-12FF38A5FBFE}" type="presParOf" srcId="{527284F3-08A1-4684-9F65-CFD7C239147C}" destId="{CF56C17A-5D54-4CCC-9DAD-07C81B4EA26D}" srcOrd="6" destOrd="0" presId="urn:microsoft.com/office/officeart/2005/8/layout/lProcess1"/>
    <dgm:cxn modelId="{42CE2432-B765-4BF0-8294-2C94E9322795}" type="presParOf" srcId="{527284F3-08A1-4684-9F65-CFD7C239147C}" destId="{4C437DCC-811E-494D-8FA8-A3E6D1089912}" srcOrd="7" destOrd="0" presId="urn:microsoft.com/office/officeart/2005/8/layout/lProcess1"/>
    <dgm:cxn modelId="{3943593F-B172-49FB-86D1-AAE92497CDAC}" type="presParOf" srcId="{527284F3-08A1-4684-9F65-CFD7C239147C}" destId="{1BABB1EC-DF58-471C-A0DE-44A4B9178AC9}" srcOrd="8" destOrd="0" presId="urn:microsoft.com/office/officeart/2005/8/layout/lProcess1"/>
    <dgm:cxn modelId="{674353C3-FD8C-40C7-877D-2E7CB3A21A56}" type="presParOf" srcId="{527284F3-08A1-4684-9F65-CFD7C239147C}" destId="{61283F0E-1D8B-478D-8C38-C2E858E8E965}" srcOrd="9" destOrd="0" presId="urn:microsoft.com/office/officeart/2005/8/layout/lProcess1"/>
    <dgm:cxn modelId="{C2F93671-E189-4420-80E0-0CB5C315095D}" type="presParOf" srcId="{527284F3-08A1-4684-9F65-CFD7C239147C}" destId="{F6DEAA5F-BF42-4047-B4C9-36650156D55E}" srcOrd="10" destOrd="0" presId="urn:microsoft.com/office/officeart/2005/8/layout/lProcess1"/>
    <dgm:cxn modelId="{8F18E0CB-5616-4EFB-B92C-081C4D5D5155}" type="presParOf" srcId="{98154841-6E96-4564-A2C0-082CAB0FEDC0}" destId="{8CE4E814-4DFD-4428-AEBC-607226B0B4FA}" srcOrd="3" destOrd="0" presId="urn:microsoft.com/office/officeart/2005/8/layout/lProcess1"/>
    <dgm:cxn modelId="{53D26D16-930A-4C66-AEB8-0A0A28A9CB4E}" type="presParOf" srcId="{98154841-6E96-4564-A2C0-082CAB0FEDC0}" destId="{9413F277-A85C-4448-BE99-8E5AAD083B24}" srcOrd="4" destOrd="0" presId="urn:microsoft.com/office/officeart/2005/8/layout/lProcess1"/>
    <dgm:cxn modelId="{FF7FBC9D-7C97-4928-AD81-86BE39F1DD2A}" type="presParOf" srcId="{9413F277-A85C-4448-BE99-8E5AAD083B24}" destId="{B2567BB9-5B8F-47B4-B1DB-C2496BE64134}" srcOrd="0" destOrd="0" presId="urn:microsoft.com/office/officeart/2005/8/layout/lProcess1"/>
    <dgm:cxn modelId="{DB14FB2E-C988-4A01-8710-1F0C4E3A5FE4}" type="presParOf" srcId="{9413F277-A85C-4448-BE99-8E5AAD083B24}" destId="{025DFBE7-CE42-46A3-8217-BF7BC4DEB418}" srcOrd="1" destOrd="0" presId="urn:microsoft.com/office/officeart/2005/8/layout/lProcess1"/>
    <dgm:cxn modelId="{1E02E646-3D38-4CBC-AE84-569446E0EED2}" type="presParOf" srcId="{9413F277-A85C-4448-BE99-8E5AAD083B24}" destId="{C811898D-20C7-43DB-A53E-B5E5F8E0D1A1}" srcOrd="2" destOrd="0" presId="urn:microsoft.com/office/officeart/2005/8/layout/lProcess1"/>
    <dgm:cxn modelId="{5DCFF183-D53E-4759-B48F-E051E89B3FA8}" type="presParOf" srcId="{9413F277-A85C-4448-BE99-8E5AAD083B24}" destId="{5E378116-28DB-4D4D-8127-E432F4E5DC8F}" srcOrd="3" destOrd="0" presId="urn:microsoft.com/office/officeart/2005/8/layout/lProcess1"/>
    <dgm:cxn modelId="{5D252B8C-6823-424A-8244-AA3B592E9CC7}" type="presParOf" srcId="{9413F277-A85C-4448-BE99-8E5AAD083B24}" destId="{60DA841C-4F77-42EC-AA96-AC22FE04C719}" srcOrd="4" destOrd="0" presId="urn:microsoft.com/office/officeart/2005/8/layout/lProcess1"/>
    <dgm:cxn modelId="{72DC8A11-7E92-41A4-BA84-319FBA06790D}" type="presParOf" srcId="{9413F277-A85C-4448-BE99-8E5AAD083B24}" destId="{D2251511-01DE-4E43-9B66-5EE8F01D3C29}" srcOrd="5" destOrd="0" presId="urn:microsoft.com/office/officeart/2005/8/layout/lProcess1"/>
    <dgm:cxn modelId="{40E6FA2F-5105-4C3B-8A5C-B4390D2E2242}" type="presParOf" srcId="{9413F277-A85C-4448-BE99-8E5AAD083B24}" destId="{9A710A68-DF92-4DFF-A962-C059EA810DA0}" srcOrd="6" destOrd="0" presId="urn:microsoft.com/office/officeart/2005/8/layout/lProcess1"/>
    <dgm:cxn modelId="{C0462600-16B4-4F94-813E-D83700EE8D59}" type="presParOf" srcId="{9413F277-A85C-4448-BE99-8E5AAD083B24}" destId="{63B0263F-8D5B-4FA2-B4CF-F7E37AA2B996}" srcOrd="7" destOrd="0" presId="urn:microsoft.com/office/officeart/2005/8/layout/lProcess1"/>
    <dgm:cxn modelId="{94FAC1A6-EE49-4E39-8B6C-EF85EF481E41}" type="presParOf" srcId="{9413F277-A85C-4448-BE99-8E5AAD083B24}" destId="{47989EA8-6AF9-4A6B-8B24-D7EA2B8387F3}" srcOrd="8" destOrd="0" presId="urn:microsoft.com/office/officeart/2005/8/layout/lProcess1"/>
    <dgm:cxn modelId="{6D93A2F1-9735-4F25-985B-98A3F6DB7739}" type="presParOf" srcId="{9413F277-A85C-4448-BE99-8E5AAD083B24}" destId="{0B78E0B5-C323-4CBF-85E6-0911848CE094}" srcOrd="9" destOrd="0" presId="urn:microsoft.com/office/officeart/2005/8/layout/lProcess1"/>
    <dgm:cxn modelId="{5457EAE9-571F-40A4-9A14-DD2E77A938E8}" type="presParOf" srcId="{9413F277-A85C-4448-BE99-8E5AAD083B24}" destId="{B44807E1-BB95-455C-8F88-1A27DC9DFC1F}" srcOrd="10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7A9BBC-76EC-4D56-B9E2-ED4DFC9CA8C7}">
      <dsp:nvSpPr>
        <dsp:cNvPr id="0" name=""/>
        <dsp:cNvSpPr/>
      </dsp:nvSpPr>
      <dsp:spPr>
        <a:xfrm rot="5400000">
          <a:off x="-495060" y="496635"/>
          <a:ext cx="3300404" cy="2310283"/>
        </a:xfrm>
        <a:prstGeom prst="chevron">
          <a:avLst/>
        </a:prstGeom>
        <a:solidFill>
          <a:srgbClr val="FF9900"/>
        </a:solidFill>
        <a:ln w="25400" cap="flat" cmpd="sng" algn="ctr">
          <a:solidFill>
            <a:srgbClr val="FF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 </a:t>
          </a:r>
          <a:endParaRPr lang="en-PR" sz="6500" kern="1200" dirty="0"/>
        </a:p>
      </dsp:txBody>
      <dsp:txXfrm rot="-5400000">
        <a:off x="1" y="1156717"/>
        <a:ext cx="2310283" cy="990121"/>
      </dsp:txXfrm>
    </dsp:sp>
    <dsp:sp modelId="{65E420A1-A444-4EFA-8F54-12A1EB20F639}">
      <dsp:nvSpPr>
        <dsp:cNvPr id="0" name=""/>
        <dsp:cNvSpPr/>
      </dsp:nvSpPr>
      <dsp:spPr>
        <a:xfrm rot="5400000">
          <a:off x="7150967" y="-4839109"/>
          <a:ext cx="2145262" cy="1182663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368" tIns="24765" rIns="24765" bIns="24765" numCol="1" spcCol="1270" anchor="ctr" anchorCtr="0">
          <a:noAutofit/>
        </a:bodyPr>
        <a:lstStyle/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ourier New" panose="02070309020205020404" pitchFamily="49" charset="0"/>
            <a:buChar char="o"/>
          </a:pPr>
          <a:r>
            <a:rPr lang="en-US" sz="3900" kern="1200" dirty="0"/>
            <a:t>Libre de </a:t>
          </a:r>
          <a:r>
            <a:rPr lang="en-US" sz="3900" kern="1200" dirty="0" err="1"/>
            <a:t>costo</a:t>
          </a:r>
          <a:endParaRPr lang="en-PR" sz="3900" kern="1200" dirty="0"/>
        </a:p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ourier New" panose="02070309020205020404" pitchFamily="49" charset="0"/>
            <a:buChar char="o"/>
          </a:pPr>
          <a:r>
            <a:rPr lang="en-US" sz="3900" kern="1200" dirty="0" err="1"/>
            <a:t>Voluntario</a:t>
          </a:r>
          <a:r>
            <a:rPr lang="en-US" sz="3900" kern="1200" dirty="0"/>
            <a:t> y disponible para </a:t>
          </a:r>
          <a:r>
            <a:rPr lang="en-US" sz="3900" kern="1200" dirty="0" err="1"/>
            <a:t>el</a:t>
          </a:r>
          <a:r>
            <a:rPr lang="en-US" sz="3900" kern="1200" dirty="0"/>
            <a:t> </a:t>
          </a:r>
          <a:r>
            <a:rPr lang="en-US" sz="3900" kern="1200" dirty="0" err="1"/>
            <a:t>suscriptor</a:t>
          </a:r>
          <a:r>
            <a:rPr lang="en-US" sz="3900" kern="1200" dirty="0"/>
            <a:t> que </a:t>
          </a:r>
          <a:r>
            <a:rPr lang="en-US" sz="3900" kern="1200" dirty="0" err="1"/>
            <a:t>cualifique</a:t>
          </a:r>
          <a:endParaRPr lang="en-PR" sz="3900" kern="1200" dirty="0"/>
        </a:p>
      </dsp:txBody>
      <dsp:txXfrm rot="-5400000">
        <a:off x="2310284" y="106297"/>
        <a:ext cx="11721907" cy="1935816"/>
      </dsp:txXfrm>
    </dsp:sp>
    <dsp:sp modelId="{1F48E8BC-D413-48EC-AA95-EA2AB307988E}">
      <dsp:nvSpPr>
        <dsp:cNvPr id="0" name=""/>
        <dsp:cNvSpPr/>
      </dsp:nvSpPr>
      <dsp:spPr>
        <a:xfrm rot="5400000">
          <a:off x="-495060" y="3611591"/>
          <a:ext cx="3300404" cy="2310283"/>
        </a:xfrm>
        <a:prstGeom prst="chevron">
          <a:avLst/>
        </a:prstGeom>
        <a:solidFill>
          <a:srgbClr val="00AEE0"/>
        </a:solidFill>
        <a:ln w="25400" cap="flat" cmpd="sng" algn="ctr">
          <a:solidFill>
            <a:srgbClr val="00AEE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 </a:t>
          </a:r>
          <a:endParaRPr lang="en-PR" sz="6500" kern="1200" dirty="0"/>
        </a:p>
      </dsp:txBody>
      <dsp:txXfrm rot="-5400000">
        <a:off x="1" y="4271673"/>
        <a:ext cx="2310283" cy="990121"/>
      </dsp:txXfrm>
    </dsp:sp>
    <dsp:sp modelId="{520490EE-115A-492A-A6AF-1D20E7E11E82}">
      <dsp:nvSpPr>
        <dsp:cNvPr id="0" name=""/>
        <dsp:cNvSpPr/>
      </dsp:nvSpPr>
      <dsp:spPr>
        <a:xfrm rot="5400000">
          <a:off x="7150967" y="-1724152"/>
          <a:ext cx="2145262" cy="1182663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AEE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368" tIns="24765" rIns="24765" bIns="24765" numCol="1" spcCol="1270" anchor="ctr" anchorCtr="0">
          <a:noAutofit/>
        </a:bodyPr>
        <a:lstStyle/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ourier New" panose="02070309020205020404" pitchFamily="49" charset="0"/>
            <a:buChar char="o"/>
          </a:pPr>
          <a:r>
            <a:rPr lang="en-US" sz="3900" kern="1200" dirty="0" err="1"/>
            <a:t>Pueden</a:t>
          </a:r>
          <a:r>
            <a:rPr lang="en-US" sz="3900" kern="1200" dirty="0"/>
            <a:t> ser </a:t>
          </a:r>
          <a:r>
            <a:rPr lang="en-US" sz="3900" kern="1200" dirty="0" err="1"/>
            <a:t>referidos</a:t>
          </a:r>
          <a:r>
            <a:rPr lang="en-US" sz="3900" kern="1200" dirty="0"/>
            <a:t> </a:t>
          </a:r>
          <a:r>
            <a:rPr lang="en-US" sz="3900" kern="1200" dirty="0" err="1"/>
            <a:t>por</a:t>
          </a:r>
          <a:r>
            <a:rPr lang="en-US" sz="3900" kern="1200" dirty="0"/>
            <a:t> </a:t>
          </a:r>
          <a:r>
            <a:rPr lang="en-US" sz="3900" kern="1200" dirty="0" err="1"/>
            <a:t>el</a:t>
          </a:r>
          <a:r>
            <a:rPr lang="en-US" sz="3900" kern="1200" dirty="0"/>
            <a:t> </a:t>
          </a:r>
          <a:r>
            <a:rPr lang="en-US" sz="3900" kern="1200" dirty="0" err="1"/>
            <a:t>equipo</a:t>
          </a:r>
          <a:r>
            <a:rPr lang="en-US" sz="3900" kern="1200" dirty="0"/>
            <a:t> </a:t>
          </a:r>
          <a:r>
            <a:rPr lang="en-US" sz="3900" kern="1200" dirty="0" err="1"/>
            <a:t>multidisciplinario</a:t>
          </a:r>
          <a:r>
            <a:rPr lang="en-US" sz="3900" kern="1200" dirty="0"/>
            <a:t>:</a:t>
          </a:r>
          <a:endParaRPr lang="en-PR" sz="3900" kern="1200" dirty="0"/>
        </a:p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ourier New" panose="02070309020205020404" pitchFamily="49" charset="0"/>
            <a:buChar char="o"/>
          </a:pPr>
          <a:r>
            <a:rPr lang="en-US" sz="3900" kern="1200" dirty="0"/>
            <a:t>Médico, </a:t>
          </a:r>
          <a:r>
            <a:rPr lang="en-US" sz="3900" kern="1200" dirty="0" err="1"/>
            <a:t>Trabajador</a:t>
          </a:r>
          <a:r>
            <a:rPr lang="en-US" sz="3900" kern="1200" dirty="0"/>
            <a:t> Social o </a:t>
          </a:r>
          <a:r>
            <a:rPr lang="en-US" sz="3900" kern="1200" dirty="0" err="1"/>
            <a:t>Nutricionista</a:t>
          </a:r>
          <a:endParaRPr lang="en-PR" sz="3900" kern="1200" dirty="0"/>
        </a:p>
      </dsp:txBody>
      <dsp:txXfrm rot="-5400000">
        <a:off x="2310284" y="3221254"/>
        <a:ext cx="11721907" cy="1935816"/>
      </dsp:txXfrm>
    </dsp:sp>
    <dsp:sp modelId="{45A94F0A-3689-4E88-88C1-837D97440074}">
      <dsp:nvSpPr>
        <dsp:cNvPr id="0" name=""/>
        <dsp:cNvSpPr/>
      </dsp:nvSpPr>
      <dsp:spPr>
        <a:xfrm rot="5400000">
          <a:off x="-495060" y="6726548"/>
          <a:ext cx="3300404" cy="2310283"/>
        </a:xfrm>
        <a:prstGeom prst="chevron">
          <a:avLst/>
        </a:prstGeom>
        <a:solidFill>
          <a:srgbClr val="1177A8"/>
        </a:solidFill>
        <a:ln w="25400" cap="flat" cmpd="sng" algn="ctr">
          <a:solidFill>
            <a:srgbClr val="1177A8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 </a:t>
          </a:r>
          <a:endParaRPr lang="en-PR" sz="6500" kern="1200" dirty="0"/>
        </a:p>
      </dsp:txBody>
      <dsp:txXfrm rot="-5400000">
        <a:off x="1" y="7386630"/>
        <a:ext cx="2310283" cy="990121"/>
      </dsp:txXfrm>
    </dsp:sp>
    <dsp:sp modelId="{AAC80246-3610-4379-A5BD-663D4AF01969}">
      <dsp:nvSpPr>
        <dsp:cNvPr id="0" name=""/>
        <dsp:cNvSpPr/>
      </dsp:nvSpPr>
      <dsp:spPr>
        <a:xfrm rot="5400000">
          <a:off x="7150967" y="1390803"/>
          <a:ext cx="2145262" cy="1182663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1177A8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368" tIns="24765" rIns="24765" bIns="24765" numCol="1" spcCol="1270" anchor="ctr" anchorCtr="0">
          <a:noAutofit/>
        </a:bodyPr>
        <a:lstStyle/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ourier New" panose="02070309020205020404" pitchFamily="49" charset="0"/>
            <a:buChar char="o"/>
          </a:pPr>
          <a:r>
            <a:rPr lang="en-US" sz="3900" kern="1200" dirty="0" err="1"/>
            <a:t>Correo</a:t>
          </a:r>
          <a:r>
            <a:rPr lang="en-US" sz="3900" kern="1200" dirty="0"/>
            <a:t> </a:t>
          </a:r>
          <a:r>
            <a:rPr lang="en-US" sz="3900" kern="1200" dirty="0" err="1"/>
            <a:t>electrónico</a:t>
          </a:r>
          <a:r>
            <a:rPr lang="en-US" sz="3900" kern="1200" dirty="0"/>
            <a:t>: </a:t>
          </a:r>
          <a:r>
            <a:rPr lang="en-US" sz="3900" kern="1200" dirty="0">
              <a:hlinkClick xmlns:r="http://schemas.openxmlformats.org/officeDocument/2006/relationships" r:id="rId1"/>
            </a:rPr>
            <a:t>salud360@planmenonita.com</a:t>
          </a:r>
          <a:r>
            <a:rPr lang="en-US" sz="3900" kern="1200" dirty="0"/>
            <a:t> </a:t>
          </a:r>
          <a:endParaRPr lang="en-PR" sz="3900" kern="1200" dirty="0"/>
        </a:p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ourier New" panose="02070309020205020404" pitchFamily="49" charset="0"/>
            <a:buChar char="o"/>
          </a:pPr>
          <a:r>
            <a:rPr lang="en-US" sz="3900" kern="1200" dirty="0" err="1"/>
            <a:t>Llamando</a:t>
          </a:r>
          <a:r>
            <a:rPr lang="en-US" sz="3900" kern="1200" dirty="0"/>
            <a:t>: 1-866-952-6735</a:t>
          </a:r>
          <a:endParaRPr lang="en-PR" sz="3900" kern="1200" dirty="0"/>
        </a:p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US" sz="3900" kern="1200" dirty="0" err="1"/>
            <a:t>Extensiones</a:t>
          </a:r>
          <a:r>
            <a:rPr lang="en-US" sz="3900" kern="1200" dirty="0"/>
            <a:t>: 5043 o 5046</a:t>
          </a:r>
          <a:endParaRPr lang="en-PR" sz="3900" kern="1200" dirty="0"/>
        </a:p>
      </dsp:txBody>
      <dsp:txXfrm rot="-5400000">
        <a:off x="2310284" y="6336210"/>
        <a:ext cx="11721907" cy="19358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5AD1EE-7435-48F2-9F61-1C04E3B0D16D}">
      <dsp:nvSpPr>
        <dsp:cNvPr id="0" name=""/>
        <dsp:cNvSpPr/>
      </dsp:nvSpPr>
      <dsp:spPr>
        <a:xfrm>
          <a:off x="1864141" y="5595"/>
          <a:ext cx="5908332" cy="1477083"/>
        </a:xfrm>
        <a:prstGeom prst="roundRect">
          <a:avLst>
            <a:gd name="adj" fmla="val 10000"/>
          </a:avLst>
        </a:prstGeom>
        <a:solidFill>
          <a:srgbClr val="FF99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kern="1200" dirty="0"/>
            <a:t>¿</a:t>
          </a:r>
          <a:r>
            <a:rPr lang="en-US" sz="3500" b="1" kern="1200" dirty="0" err="1"/>
            <a:t>Qué</a:t>
          </a:r>
          <a:r>
            <a:rPr lang="en-US" sz="3500" b="1" kern="1200" dirty="0"/>
            <a:t> </a:t>
          </a:r>
          <a:r>
            <a:rPr lang="en-US" sz="3500" b="1" kern="1200" dirty="0" err="1"/>
            <a:t>beneficios</a:t>
          </a:r>
          <a:r>
            <a:rPr lang="en-US" sz="3500" b="1" kern="1200" dirty="0"/>
            <a:t> </a:t>
          </a:r>
          <a:r>
            <a:rPr lang="en-US" sz="3500" b="1" kern="1200" dirty="0" err="1"/>
            <a:t>recibirá</a:t>
          </a:r>
          <a:r>
            <a:rPr lang="en-US" sz="3500" b="1" kern="1200" dirty="0"/>
            <a:t>?</a:t>
          </a:r>
          <a:endParaRPr lang="en-PR" sz="3500" b="1" kern="1200" dirty="0"/>
        </a:p>
      </dsp:txBody>
      <dsp:txXfrm>
        <a:off x="1907403" y="48857"/>
        <a:ext cx="5821808" cy="1390559"/>
      </dsp:txXfrm>
    </dsp:sp>
    <dsp:sp modelId="{FE210BEA-23AC-4B1E-9385-77C8F2096739}">
      <dsp:nvSpPr>
        <dsp:cNvPr id="0" name=""/>
        <dsp:cNvSpPr/>
      </dsp:nvSpPr>
      <dsp:spPr>
        <a:xfrm rot="5400000">
          <a:off x="4689063" y="1611922"/>
          <a:ext cx="258489" cy="258489"/>
        </a:xfrm>
        <a:prstGeom prst="rightArrow">
          <a:avLst>
            <a:gd name="adj1" fmla="val 66700"/>
            <a:gd name="adj2" fmla="val 50000"/>
          </a:avLst>
        </a:prstGeom>
        <a:solidFill>
          <a:srgbClr val="FF99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AA3FF2-5ED7-4342-8818-381E76C989B0}">
      <dsp:nvSpPr>
        <dsp:cNvPr id="0" name=""/>
        <dsp:cNvSpPr/>
      </dsp:nvSpPr>
      <dsp:spPr>
        <a:xfrm>
          <a:off x="1864141" y="1999657"/>
          <a:ext cx="5908332" cy="1477083"/>
        </a:xfrm>
        <a:prstGeom prst="roundRect">
          <a:avLst>
            <a:gd name="adj" fmla="val 10000"/>
          </a:avLst>
        </a:prstGeom>
        <a:solidFill>
          <a:srgbClr val="FFCC99">
            <a:alpha val="90000"/>
          </a:srgbClr>
        </a:solidFill>
        <a:ln w="25400" cap="flat" cmpd="sng" algn="ctr">
          <a:solidFill>
            <a:srgbClr val="FFCC99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 err="1"/>
            <a:t>Evaluación</a:t>
          </a:r>
          <a:r>
            <a:rPr lang="en-US" sz="3300" kern="1200" dirty="0"/>
            <a:t> </a:t>
          </a:r>
          <a:r>
            <a:rPr lang="en-US" sz="3300" kern="1200" dirty="0" err="1"/>
            <a:t>médica</a:t>
          </a:r>
          <a:r>
            <a:rPr lang="en-US" sz="3300" kern="1200" dirty="0"/>
            <a:t> </a:t>
          </a:r>
          <a:r>
            <a:rPr lang="en-US" sz="3300" kern="1200" dirty="0" err="1"/>
            <a:t>comprensiva</a:t>
          </a:r>
          <a:endParaRPr lang="en-PR" sz="3300" kern="1200" dirty="0"/>
        </a:p>
      </dsp:txBody>
      <dsp:txXfrm>
        <a:off x="1907403" y="2042919"/>
        <a:ext cx="5821808" cy="1390559"/>
      </dsp:txXfrm>
    </dsp:sp>
    <dsp:sp modelId="{FCDD1E17-5970-484C-B00B-33E59236678D}">
      <dsp:nvSpPr>
        <dsp:cNvPr id="0" name=""/>
        <dsp:cNvSpPr/>
      </dsp:nvSpPr>
      <dsp:spPr>
        <a:xfrm rot="5400000">
          <a:off x="4689063" y="3605985"/>
          <a:ext cx="258489" cy="258489"/>
        </a:xfrm>
        <a:prstGeom prst="rightArrow">
          <a:avLst>
            <a:gd name="adj1" fmla="val 66700"/>
            <a:gd name="adj2" fmla="val 50000"/>
          </a:avLst>
        </a:prstGeom>
        <a:solidFill>
          <a:srgbClr val="FF99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5C9AF4-0E6B-4E61-A195-5583B08CAE41}">
      <dsp:nvSpPr>
        <dsp:cNvPr id="0" name=""/>
        <dsp:cNvSpPr/>
      </dsp:nvSpPr>
      <dsp:spPr>
        <a:xfrm>
          <a:off x="1864141" y="3993719"/>
          <a:ext cx="5908332" cy="1477083"/>
        </a:xfrm>
        <a:prstGeom prst="roundRect">
          <a:avLst>
            <a:gd name="adj" fmla="val 10000"/>
          </a:avLst>
        </a:prstGeom>
        <a:solidFill>
          <a:srgbClr val="FFCC99">
            <a:alpha val="90000"/>
          </a:srgbClr>
        </a:solidFill>
        <a:ln w="25400" cap="flat" cmpd="sng" algn="ctr">
          <a:solidFill>
            <a:srgbClr val="FFCC99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 err="1"/>
            <a:t>Pruebas</a:t>
          </a:r>
          <a:r>
            <a:rPr lang="en-US" sz="3300" kern="1200" dirty="0"/>
            <a:t> </a:t>
          </a:r>
          <a:r>
            <a:rPr lang="en-US" sz="3300" kern="1200" dirty="0" err="1"/>
            <a:t>preventivas</a:t>
          </a:r>
          <a:endParaRPr lang="en-US" sz="3300" kern="1200" dirty="0"/>
        </a:p>
      </dsp:txBody>
      <dsp:txXfrm>
        <a:off x="1907403" y="4036981"/>
        <a:ext cx="5821808" cy="1390559"/>
      </dsp:txXfrm>
    </dsp:sp>
    <dsp:sp modelId="{1D97813F-D403-4131-9DA0-0B576DAA9243}">
      <dsp:nvSpPr>
        <dsp:cNvPr id="0" name=""/>
        <dsp:cNvSpPr/>
      </dsp:nvSpPr>
      <dsp:spPr>
        <a:xfrm rot="5400000">
          <a:off x="4689063" y="5600047"/>
          <a:ext cx="258489" cy="258489"/>
        </a:xfrm>
        <a:prstGeom prst="rightArrow">
          <a:avLst>
            <a:gd name="adj1" fmla="val 66700"/>
            <a:gd name="adj2" fmla="val 50000"/>
          </a:avLst>
        </a:prstGeom>
        <a:solidFill>
          <a:srgbClr val="FF99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3C30C0-F325-4385-A1EE-676355109491}">
      <dsp:nvSpPr>
        <dsp:cNvPr id="0" name=""/>
        <dsp:cNvSpPr/>
      </dsp:nvSpPr>
      <dsp:spPr>
        <a:xfrm>
          <a:off x="1864141" y="5987781"/>
          <a:ext cx="5908332" cy="1477083"/>
        </a:xfrm>
        <a:prstGeom prst="roundRect">
          <a:avLst>
            <a:gd name="adj" fmla="val 10000"/>
          </a:avLst>
        </a:prstGeom>
        <a:solidFill>
          <a:srgbClr val="FFCC99">
            <a:alpha val="90000"/>
          </a:srgbClr>
        </a:solidFill>
        <a:ln w="25400" cap="flat" cmpd="sng" algn="ctr">
          <a:solidFill>
            <a:srgbClr val="FFCC99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 err="1"/>
            <a:t>Detección</a:t>
          </a:r>
          <a:r>
            <a:rPr lang="en-US" sz="3300" kern="1200" dirty="0"/>
            <a:t> </a:t>
          </a:r>
          <a:r>
            <a:rPr lang="en-US" sz="3300" kern="1200" dirty="0" err="1"/>
            <a:t>temprana</a:t>
          </a:r>
          <a:r>
            <a:rPr lang="en-US" sz="3300" kern="1200" dirty="0"/>
            <a:t> de </a:t>
          </a:r>
          <a:r>
            <a:rPr lang="en-US" sz="3300" kern="1200" dirty="0" err="1"/>
            <a:t>factores</a:t>
          </a:r>
          <a:r>
            <a:rPr lang="en-US" sz="3300" kern="1200" dirty="0"/>
            <a:t> de </a:t>
          </a:r>
          <a:r>
            <a:rPr lang="en-US" sz="3300" kern="1200" dirty="0" err="1"/>
            <a:t>riesgo</a:t>
          </a:r>
          <a:r>
            <a:rPr lang="en-US" sz="3300" kern="1200" dirty="0"/>
            <a:t> o </a:t>
          </a:r>
          <a:r>
            <a:rPr lang="en-US" sz="3300" kern="1200" dirty="0" err="1"/>
            <a:t>condiciones</a:t>
          </a:r>
          <a:r>
            <a:rPr lang="en-US" sz="3300" kern="1200" dirty="0"/>
            <a:t> de </a:t>
          </a:r>
          <a:r>
            <a:rPr lang="en-US" sz="3300" kern="1200" dirty="0" err="1"/>
            <a:t>salud</a:t>
          </a:r>
          <a:endParaRPr lang="en-US" sz="3300" kern="1200" dirty="0"/>
        </a:p>
      </dsp:txBody>
      <dsp:txXfrm>
        <a:off x="1907403" y="6031043"/>
        <a:ext cx="5821808" cy="1390559"/>
      </dsp:txXfrm>
    </dsp:sp>
    <dsp:sp modelId="{0AD30D67-9D9C-4C9A-9949-5936EAE33799}">
      <dsp:nvSpPr>
        <dsp:cNvPr id="0" name=""/>
        <dsp:cNvSpPr/>
      </dsp:nvSpPr>
      <dsp:spPr>
        <a:xfrm rot="5400000">
          <a:off x="4689063" y="7594109"/>
          <a:ext cx="258489" cy="258489"/>
        </a:xfrm>
        <a:prstGeom prst="rightArrow">
          <a:avLst>
            <a:gd name="adj1" fmla="val 66700"/>
            <a:gd name="adj2" fmla="val 50000"/>
          </a:avLst>
        </a:prstGeom>
        <a:solidFill>
          <a:srgbClr val="FF99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80D3D1-1397-4790-97EF-CA73A9391360}">
      <dsp:nvSpPr>
        <dsp:cNvPr id="0" name=""/>
        <dsp:cNvSpPr/>
      </dsp:nvSpPr>
      <dsp:spPr>
        <a:xfrm>
          <a:off x="1864141" y="7981843"/>
          <a:ext cx="5908332" cy="1477083"/>
        </a:xfrm>
        <a:prstGeom prst="roundRect">
          <a:avLst>
            <a:gd name="adj" fmla="val 10000"/>
          </a:avLst>
        </a:prstGeom>
        <a:solidFill>
          <a:srgbClr val="FFCC99">
            <a:alpha val="90000"/>
          </a:srgbClr>
        </a:solidFill>
        <a:ln w="25400" cap="flat" cmpd="sng" algn="ctr">
          <a:solidFill>
            <a:srgbClr val="FFCC99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Servicio </a:t>
          </a:r>
          <a:r>
            <a:rPr lang="en-US" sz="3300" kern="1200" dirty="0" err="1"/>
            <a:t>directo</a:t>
          </a:r>
          <a:r>
            <a:rPr lang="en-US" sz="3300" kern="1200" dirty="0"/>
            <a:t> y </a:t>
          </a:r>
          <a:r>
            <a:rPr lang="en-US" sz="3300" kern="1200" dirty="0" err="1"/>
            <a:t>personalizado</a:t>
          </a:r>
          <a:endParaRPr lang="en-US" sz="3300" kern="1200" dirty="0"/>
        </a:p>
      </dsp:txBody>
      <dsp:txXfrm>
        <a:off x="1907403" y="8025105"/>
        <a:ext cx="5821808" cy="1390559"/>
      </dsp:txXfrm>
    </dsp:sp>
    <dsp:sp modelId="{0156D97B-E08B-41E4-8485-CA99F6F56AD4}">
      <dsp:nvSpPr>
        <dsp:cNvPr id="0" name=""/>
        <dsp:cNvSpPr/>
      </dsp:nvSpPr>
      <dsp:spPr>
        <a:xfrm rot="5400000">
          <a:off x="4689063" y="9588171"/>
          <a:ext cx="258489" cy="258489"/>
        </a:xfrm>
        <a:prstGeom prst="rightArrow">
          <a:avLst>
            <a:gd name="adj1" fmla="val 66700"/>
            <a:gd name="adj2" fmla="val 50000"/>
          </a:avLst>
        </a:prstGeom>
        <a:solidFill>
          <a:srgbClr val="FF99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9E1EF5-5312-4618-A018-95CE25296738}">
      <dsp:nvSpPr>
        <dsp:cNvPr id="0" name=""/>
        <dsp:cNvSpPr/>
      </dsp:nvSpPr>
      <dsp:spPr>
        <a:xfrm>
          <a:off x="1864141" y="9975905"/>
          <a:ext cx="5908332" cy="1477083"/>
        </a:xfrm>
        <a:prstGeom prst="roundRect">
          <a:avLst>
            <a:gd name="adj" fmla="val 10000"/>
          </a:avLst>
        </a:prstGeom>
        <a:solidFill>
          <a:srgbClr val="FFCC99">
            <a:alpha val="90000"/>
          </a:srgbClr>
        </a:solidFill>
        <a:ln w="25400" cap="flat" cmpd="sng" algn="ctr">
          <a:solidFill>
            <a:srgbClr val="FFCC99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Libre de </a:t>
          </a:r>
          <a:r>
            <a:rPr lang="en-US" sz="3300" kern="1200" dirty="0" err="1"/>
            <a:t>copagos</a:t>
          </a:r>
          <a:r>
            <a:rPr lang="en-US" sz="3300" kern="1200" dirty="0"/>
            <a:t>*</a:t>
          </a:r>
        </a:p>
      </dsp:txBody>
      <dsp:txXfrm>
        <a:off x="1907403" y="10019167"/>
        <a:ext cx="5821808" cy="1390559"/>
      </dsp:txXfrm>
    </dsp:sp>
    <dsp:sp modelId="{F8677FAD-29D3-4E3A-9E35-7C7ED28E41B9}">
      <dsp:nvSpPr>
        <dsp:cNvPr id="0" name=""/>
        <dsp:cNvSpPr/>
      </dsp:nvSpPr>
      <dsp:spPr>
        <a:xfrm>
          <a:off x="8599640" y="5595"/>
          <a:ext cx="5908332" cy="1477083"/>
        </a:xfrm>
        <a:prstGeom prst="roundRect">
          <a:avLst>
            <a:gd name="adj" fmla="val 10000"/>
          </a:avLst>
        </a:prstGeom>
        <a:solidFill>
          <a:srgbClr val="1177A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kern="1200" dirty="0"/>
            <a:t>**</a:t>
          </a:r>
          <a:r>
            <a:rPr lang="en-US" sz="3500" b="1" kern="1200" dirty="0" err="1"/>
            <a:t>Algunos</a:t>
          </a:r>
          <a:r>
            <a:rPr lang="en-US" sz="3500" b="1" kern="1200" dirty="0"/>
            <a:t> de los Servicios y </a:t>
          </a:r>
          <a:r>
            <a:rPr lang="en-US" sz="3500" b="1" kern="1200" dirty="0" err="1"/>
            <a:t>evaluaciones</a:t>
          </a:r>
          <a:r>
            <a:rPr lang="en-US" sz="3500" b="1" kern="1200" dirty="0"/>
            <a:t> son:</a:t>
          </a:r>
          <a:endParaRPr lang="en-PR" sz="3500" b="1" kern="1200" dirty="0"/>
        </a:p>
      </dsp:txBody>
      <dsp:txXfrm>
        <a:off x="8642902" y="48857"/>
        <a:ext cx="5821808" cy="1390559"/>
      </dsp:txXfrm>
    </dsp:sp>
    <dsp:sp modelId="{8AE8749A-14F0-47DD-8197-381A0193BEEF}">
      <dsp:nvSpPr>
        <dsp:cNvPr id="0" name=""/>
        <dsp:cNvSpPr/>
      </dsp:nvSpPr>
      <dsp:spPr>
        <a:xfrm rot="5400000">
          <a:off x="11424562" y="1611922"/>
          <a:ext cx="258489" cy="258489"/>
        </a:xfrm>
        <a:prstGeom prst="rightArrow">
          <a:avLst>
            <a:gd name="adj1" fmla="val 66700"/>
            <a:gd name="adj2" fmla="val 50000"/>
          </a:avLst>
        </a:prstGeom>
        <a:solidFill>
          <a:srgbClr val="1177A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6BF89E-3155-4821-BDF0-9BC78C8C0228}">
      <dsp:nvSpPr>
        <dsp:cNvPr id="0" name=""/>
        <dsp:cNvSpPr/>
      </dsp:nvSpPr>
      <dsp:spPr>
        <a:xfrm>
          <a:off x="8599640" y="1999657"/>
          <a:ext cx="5908332" cy="1477083"/>
        </a:xfrm>
        <a:prstGeom prst="roundRect">
          <a:avLst>
            <a:gd name="adj" fmla="val 10000"/>
          </a:avLst>
        </a:prstGeom>
        <a:solidFill>
          <a:srgbClr val="D1DDFB"/>
        </a:solidFill>
        <a:ln w="25400" cap="flat" cmpd="sng" algn="ctr">
          <a:solidFill>
            <a:srgbClr val="D1DDFB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0" kern="1200" dirty="0"/>
            <a:t>Examen </a:t>
          </a:r>
          <a:r>
            <a:rPr lang="en-US" sz="3300" b="0" kern="1200" dirty="0" err="1"/>
            <a:t>físico</a:t>
          </a:r>
          <a:r>
            <a:rPr lang="en-US" sz="3300" b="0" kern="1200" dirty="0"/>
            <a:t>, </a:t>
          </a:r>
          <a:r>
            <a:rPr lang="en-US" sz="3300" b="0" kern="1200" dirty="0" err="1"/>
            <a:t>toma</a:t>
          </a:r>
          <a:r>
            <a:rPr lang="en-US" sz="3300" b="0" kern="1200" dirty="0"/>
            <a:t> de </a:t>
          </a:r>
          <a:r>
            <a:rPr lang="en-US" sz="3300" b="0" kern="1200" dirty="0" err="1"/>
            <a:t>presión</a:t>
          </a:r>
          <a:r>
            <a:rPr lang="en-US" sz="3300" b="0" kern="1200" dirty="0"/>
            <a:t> </a:t>
          </a:r>
          <a:r>
            <a:rPr lang="en-US" sz="3300" b="0" kern="1200" dirty="0" err="1"/>
            <a:t>sanguínea</a:t>
          </a:r>
          <a:endParaRPr lang="en-US" sz="3300" b="0" kern="1200" dirty="0"/>
        </a:p>
      </dsp:txBody>
      <dsp:txXfrm>
        <a:off x="8642902" y="2042919"/>
        <a:ext cx="5821808" cy="1390559"/>
      </dsp:txXfrm>
    </dsp:sp>
    <dsp:sp modelId="{85DE2A1F-476B-4C0F-B665-2F3C787DCE83}">
      <dsp:nvSpPr>
        <dsp:cNvPr id="0" name=""/>
        <dsp:cNvSpPr/>
      </dsp:nvSpPr>
      <dsp:spPr>
        <a:xfrm rot="5400000">
          <a:off x="11424562" y="3605985"/>
          <a:ext cx="258489" cy="258489"/>
        </a:xfrm>
        <a:prstGeom prst="rightArrow">
          <a:avLst>
            <a:gd name="adj1" fmla="val 66700"/>
            <a:gd name="adj2" fmla="val 50000"/>
          </a:avLst>
        </a:prstGeom>
        <a:solidFill>
          <a:srgbClr val="1177A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922B16-E3E1-4B62-9820-07F5BDC34020}">
      <dsp:nvSpPr>
        <dsp:cNvPr id="0" name=""/>
        <dsp:cNvSpPr/>
      </dsp:nvSpPr>
      <dsp:spPr>
        <a:xfrm>
          <a:off x="8599640" y="3993719"/>
          <a:ext cx="5908332" cy="1477083"/>
        </a:xfrm>
        <a:prstGeom prst="roundRect">
          <a:avLst>
            <a:gd name="adj" fmla="val 10000"/>
          </a:avLst>
        </a:prstGeom>
        <a:solidFill>
          <a:srgbClr val="D1DDFB"/>
        </a:solidFill>
        <a:ln w="25400" cap="flat" cmpd="sng" algn="ctr">
          <a:solidFill>
            <a:srgbClr val="D1DDFB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0" kern="1200" dirty="0" err="1"/>
            <a:t>Evaluación</a:t>
          </a:r>
          <a:r>
            <a:rPr lang="en-US" sz="3300" b="0" kern="1200" dirty="0"/>
            <a:t> para </a:t>
          </a:r>
          <a:r>
            <a:rPr lang="en-US" sz="3300" b="0" kern="1200" dirty="0" err="1"/>
            <a:t>identificar</a:t>
          </a:r>
          <a:r>
            <a:rPr lang="en-US" sz="3300" b="0" kern="1200" dirty="0"/>
            <a:t> </a:t>
          </a:r>
          <a:r>
            <a:rPr lang="en-US" sz="3300" b="0" kern="1200" dirty="0" err="1"/>
            <a:t>conductas</a:t>
          </a:r>
          <a:r>
            <a:rPr lang="en-US" sz="3300" b="0" kern="1200" dirty="0"/>
            <a:t> de </a:t>
          </a:r>
          <a:r>
            <a:rPr lang="en-US" sz="3300" b="0" kern="1200" dirty="0" err="1"/>
            <a:t>riesgo</a:t>
          </a:r>
          <a:r>
            <a:rPr lang="en-US" sz="3300" b="0" kern="1200" dirty="0"/>
            <a:t> y </a:t>
          </a:r>
          <a:r>
            <a:rPr lang="en-US" sz="3300" b="0" kern="1200" dirty="0" err="1"/>
            <a:t>depresión</a:t>
          </a:r>
          <a:endParaRPr lang="en-US" sz="3300" b="0" kern="1200" dirty="0"/>
        </a:p>
      </dsp:txBody>
      <dsp:txXfrm>
        <a:off x="8642902" y="4036981"/>
        <a:ext cx="5821808" cy="1390559"/>
      </dsp:txXfrm>
    </dsp:sp>
    <dsp:sp modelId="{24E98353-65DA-4BAA-A9C5-BBF890F4940A}">
      <dsp:nvSpPr>
        <dsp:cNvPr id="0" name=""/>
        <dsp:cNvSpPr/>
      </dsp:nvSpPr>
      <dsp:spPr>
        <a:xfrm rot="5400000">
          <a:off x="11424562" y="5600047"/>
          <a:ext cx="258489" cy="258489"/>
        </a:xfrm>
        <a:prstGeom prst="rightArrow">
          <a:avLst>
            <a:gd name="adj1" fmla="val 66700"/>
            <a:gd name="adj2" fmla="val 50000"/>
          </a:avLst>
        </a:prstGeom>
        <a:solidFill>
          <a:srgbClr val="1177A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82459B-1B88-4FEF-A452-0D591FDB8E85}">
      <dsp:nvSpPr>
        <dsp:cNvPr id="0" name=""/>
        <dsp:cNvSpPr/>
      </dsp:nvSpPr>
      <dsp:spPr>
        <a:xfrm>
          <a:off x="8599640" y="5987781"/>
          <a:ext cx="5908332" cy="1477083"/>
        </a:xfrm>
        <a:prstGeom prst="roundRect">
          <a:avLst>
            <a:gd name="adj" fmla="val 10000"/>
          </a:avLst>
        </a:prstGeom>
        <a:solidFill>
          <a:srgbClr val="D1DDFB"/>
        </a:solidFill>
        <a:ln w="25400" cap="flat" cmpd="sng" algn="ctr">
          <a:solidFill>
            <a:srgbClr val="D1DDFB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0" kern="1200" dirty="0" err="1"/>
            <a:t>Pruebas</a:t>
          </a:r>
          <a:r>
            <a:rPr lang="en-US" sz="3300" b="0" kern="1200" dirty="0"/>
            <a:t> de diabetes, hepatitis, ITS y VIH</a:t>
          </a:r>
        </a:p>
      </dsp:txBody>
      <dsp:txXfrm>
        <a:off x="8642902" y="6031043"/>
        <a:ext cx="5821808" cy="1390559"/>
      </dsp:txXfrm>
    </dsp:sp>
    <dsp:sp modelId="{4F0FDE9E-36FA-4796-99D7-EFA6C27078E7}">
      <dsp:nvSpPr>
        <dsp:cNvPr id="0" name=""/>
        <dsp:cNvSpPr/>
      </dsp:nvSpPr>
      <dsp:spPr>
        <a:xfrm rot="5400000">
          <a:off x="11424562" y="7594109"/>
          <a:ext cx="258489" cy="258489"/>
        </a:xfrm>
        <a:prstGeom prst="rightArrow">
          <a:avLst>
            <a:gd name="adj1" fmla="val 66700"/>
            <a:gd name="adj2" fmla="val 50000"/>
          </a:avLst>
        </a:prstGeom>
        <a:solidFill>
          <a:srgbClr val="1177A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FF1942-7940-441C-BECA-21DF4C2B30B8}">
      <dsp:nvSpPr>
        <dsp:cNvPr id="0" name=""/>
        <dsp:cNvSpPr/>
      </dsp:nvSpPr>
      <dsp:spPr>
        <a:xfrm>
          <a:off x="8599640" y="7981843"/>
          <a:ext cx="5908332" cy="1477083"/>
        </a:xfrm>
        <a:prstGeom prst="roundRect">
          <a:avLst>
            <a:gd name="adj" fmla="val 10000"/>
          </a:avLst>
        </a:prstGeom>
        <a:solidFill>
          <a:srgbClr val="D1DDFB"/>
        </a:solidFill>
        <a:ln w="25400" cap="flat" cmpd="sng" algn="ctr">
          <a:solidFill>
            <a:srgbClr val="D1DDFB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0" kern="1200" dirty="0" err="1"/>
            <a:t>Evaluación</a:t>
          </a:r>
          <a:r>
            <a:rPr lang="en-US" sz="3300" b="0" kern="1200" dirty="0"/>
            <a:t> de </a:t>
          </a:r>
          <a:r>
            <a:rPr lang="en-US" sz="3300" b="0" kern="1200" dirty="0" err="1"/>
            <a:t>aneurisma</a:t>
          </a:r>
          <a:r>
            <a:rPr lang="en-US" sz="3300" b="0" kern="1200" dirty="0"/>
            <a:t> </a:t>
          </a:r>
          <a:r>
            <a:rPr lang="en-US" sz="3300" b="0" kern="1200" dirty="0" err="1"/>
            <a:t>aórtica</a:t>
          </a:r>
          <a:r>
            <a:rPr lang="en-US" sz="3300" b="0" kern="1200" dirty="0"/>
            <a:t> abdominal</a:t>
          </a:r>
        </a:p>
      </dsp:txBody>
      <dsp:txXfrm>
        <a:off x="8642902" y="8025105"/>
        <a:ext cx="5821808" cy="1390559"/>
      </dsp:txXfrm>
    </dsp:sp>
    <dsp:sp modelId="{9563E32F-4557-48DC-96BC-08CDA49F8C73}">
      <dsp:nvSpPr>
        <dsp:cNvPr id="0" name=""/>
        <dsp:cNvSpPr/>
      </dsp:nvSpPr>
      <dsp:spPr>
        <a:xfrm rot="5400000">
          <a:off x="11424562" y="9588171"/>
          <a:ext cx="258489" cy="258489"/>
        </a:xfrm>
        <a:prstGeom prst="rightArrow">
          <a:avLst>
            <a:gd name="adj1" fmla="val 66700"/>
            <a:gd name="adj2" fmla="val 50000"/>
          </a:avLst>
        </a:prstGeom>
        <a:solidFill>
          <a:srgbClr val="1177A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FC96CA-DA15-451B-A1EA-8A4E626C98F9}">
      <dsp:nvSpPr>
        <dsp:cNvPr id="0" name=""/>
        <dsp:cNvSpPr/>
      </dsp:nvSpPr>
      <dsp:spPr>
        <a:xfrm>
          <a:off x="8599640" y="9975905"/>
          <a:ext cx="5908332" cy="1477083"/>
        </a:xfrm>
        <a:prstGeom prst="roundRect">
          <a:avLst>
            <a:gd name="adj" fmla="val 10000"/>
          </a:avLst>
        </a:prstGeom>
        <a:solidFill>
          <a:srgbClr val="D1DDFB"/>
        </a:solidFill>
        <a:ln w="25400" cap="flat" cmpd="sng" algn="ctr">
          <a:solidFill>
            <a:srgbClr val="D1DDFB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0" kern="1200" dirty="0" err="1"/>
            <a:t>Evaluación</a:t>
          </a:r>
          <a:r>
            <a:rPr lang="en-US" sz="3300" b="0" kern="1200" dirty="0"/>
            <a:t> de </a:t>
          </a:r>
          <a:r>
            <a:rPr lang="en-US" sz="3300" b="0" kern="1200" dirty="0" err="1"/>
            <a:t>cáncer</a:t>
          </a:r>
          <a:r>
            <a:rPr lang="en-US" sz="3300" b="0" kern="1200" dirty="0"/>
            <a:t> colorectal, </a:t>
          </a:r>
          <a:r>
            <a:rPr lang="en-US" sz="3300" b="0" kern="1200" dirty="0" err="1"/>
            <a:t>cáncer</a:t>
          </a:r>
          <a:r>
            <a:rPr lang="en-US" sz="3300" b="0" kern="1200" dirty="0"/>
            <a:t> de </a:t>
          </a:r>
          <a:r>
            <a:rPr lang="en-US" sz="3300" b="0" kern="1200" dirty="0" err="1"/>
            <a:t>pulmón</a:t>
          </a:r>
          <a:r>
            <a:rPr lang="en-US" sz="3300" b="0" kern="1200" dirty="0"/>
            <a:t> y </a:t>
          </a:r>
          <a:r>
            <a:rPr lang="en-US" sz="3300" b="0" kern="1200" dirty="0" err="1"/>
            <a:t>cáncer</a:t>
          </a:r>
          <a:r>
            <a:rPr lang="en-US" sz="3300" b="0" kern="1200" dirty="0"/>
            <a:t> de mama</a:t>
          </a:r>
        </a:p>
      </dsp:txBody>
      <dsp:txXfrm>
        <a:off x="8642902" y="10019167"/>
        <a:ext cx="5821808" cy="13905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1A5A58-F79C-4106-9F10-55C24DD9DD69}">
      <dsp:nvSpPr>
        <dsp:cNvPr id="0" name=""/>
        <dsp:cNvSpPr/>
      </dsp:nvSpPr>
      <dsp:spPr>
        <a:xfrm>
          <a:off x="6377" y="927392"/>
          <a:ext cx="4726528" cy="1181632"/>
        </a:xfrm>
        <a:prstGeom prst="roundRect">
          <a:avLst>
            <a:gd name="adj" fmla="val 10000"/>
          </a:avLst>
        </a:prstGeom>
        <a:solidFill>
          <a:srgbClr val="FF99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b="1" kern="1200" dirty="0" err="1"/>
            <a:t>Rubí</a:t>
          </a:r>
          <a:endParaRPr lang="en-PR" sz="6500" b="1" kern="1200" dirty="0"/>
        </a:p>
      </dsp:txBody>
      <dsp:txXfrm>
        <a:off x="40986" y="962001"/>
        <a:ext cx="4657310" cy="1112414"/>
      </dsp:txXfrm>
    </dsp:sp>
    <dsp:sp modelId="{D5463032-5DD6-4C8D-A704-77109BD53C43}">
      <dsp:nvSpPr>
        <dsp:cNvPr id="0" name=""/>
        <dsp:cNvSpPr/>
      </dsp:nvSpPr>
      <dsp:spPr>
        <a:xfrm rot="5400000">
          <a:off x="2266249" y="2212417"/>
          <a:ext cx="206785" cy="206785"/>
        </a:xfrm>
        <a:prstGeom prst="rightArrow">
          <a:avLst>
            <a:gd name="adj1" fmla="val 66700"/>
            <a:gd name="adj2" fmla="val 50000"/>
          </a:avLst>
        </a:prstGeom>
        <a:solidFill>
          <a:srgbClr val="FF9900"/>
        </a:solidFill>
        <a:ln>
          <a:solidFill>
            <a:srgbClr val="FF99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EC0572-BE3E-47E4-809E-F5549EFD73BA}">
      <dsp:nvSpPr>
        <dsp:cNvPr id="0" name=""/>
        <dsp:cNvSpPr/>
      </dsp:nvSpPr>
      <dsp:spPr>
        <a:xfrm>
          <a:off x="6377" y="2522596"/>
          <a:ext cx="4726528" cy="1181632"/>
        </a:xfrm>
        <a:prstGeom prst="roundRect">
          <a:avLst>
            <a:gd name="adj" fmla="val 10000"/>
          </a:avLst>
        </a:prstGeom>
        <a:solidFill>
          <a:srgbClr val="FFCC99">
            <a:alpha val="89804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$10</a:t>
          </a:r>
          <a:endParaRPr lang="en-PR" sz="6500" kern="1200" dirty="0"/>
        </a:p>
      </dsp:txBody>
      <dsp:txXfrm>
        <a:off x="40986" y="2557205"/>
        <a:ext cx="4657310" cy="1112414"/>
      </dsp:txXfrm>
    </dsp:sp>
    <dsp:sp modelId="{24241418-D379-48BC-8868-2CF579F619ED}">
      <dsp:nvSpPr>
        <dsp:cNvPr id="0" name=""/>
        <dsp:cNvSpPr/>
      </dsp:nvSpPr>
      <dsp:spPr>
        <a:xfrm rot="5413745">
          <a:off x="2263058" y="3807620"/>
          <a:ext cx="206788" cy="206785"/>
        </a:xfrm>
        <a:prstGeom prst="rightArrow">
          <a:avLst>
            <a:gd name="adj1" fmla="val 66700"/>
            <a:gd name="adj2" fmla="val 50000"/>
          </a:avLst>
        </a:prstGeom>
        <a:solidFill>
          <a:srgbClr val="FF9900"/>
        </a:solidFill>
        <a:ln>
          <a:solidFill>
            <a:srgbClr val="FF99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95E6C6-9B22-416D-A63F-C1C5F7957DB3}">
      <dsp:nvSpPr>
        <dsp:cNvPr id="0" name=""/>
        <dsp:cNvSpPr/>
      </dsp:nvSpPr>
      <dsp:spPr>
        <a:xfrm>
          <a:off x="0" y="4117799"/>
          <a:ext cx="4726528" cy="1181632"/>
        </a:xfrm>
        <a:prstGeom prst="roundRect">
          <a:avLst>
            <a:gd name="adj" fmla="val 10000"/>
          </a:avLst>
        </a:prstGeom>
        <a:solidFill>
          <a:srgbClr val="FFCC99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$18</a:t>
          </a:r>
        </a:p>
      </dsp:txBody>
      <dsp:txXfrm>
        <a:off x="34609" y="4152408"/>
        <a:ext cx="4657310" cy="1112414"/>
      </dsp:txXfrm>
    </dsp:sp>
    <dsp:sp modelId="{CFC5BC05-B916-4CE5-9575-2955D7447AC4}">
      <dsp:nvSpPr>
        <dsp:cNvPr id="0" name=""/>
        <dsp:cNvSpPr/>
      </dsp:nvSpPr>
      <dsp:spPr>
        <a:xfrm rot="5386255">
          <a:off x="2263058" y="5402824"/>
          <a:ext cx="206788" cy="206785"/>
        </a:xfrm>
        <a:prstGeom prst="rightArrow">
          <a:avLst>
            <a:gd name="adj1" fmla="val 66700"/>
            <a:gd name="adj2" fmla="val 50000"/>
          </a:avLst>
        </a:prstGeom>
        <a:solidFill>
          <a:srgbClr val="FF9900"/>
        </a:solidFill>
        <a:ln>
          <a:solidFill>
            <a:srgbClr val="FF99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054ECB-672F-4494-BA42-371415E0BAFD}">
      <dsp:nvSpPr>
        <dsp:cNvPr id="0" name=""/>
        <dsp:cNvSpPr/>
      </dsp:nvSpPr>
      <dsp:spPr>
        <a:xfrm>
          <a:off x="6377" y="5713002"/>
          <a:ext cx="4726528" cy="1181632"/>
        </a:xfrm>
        <a:prstGeom prst="roundRect">
          <a:avLst>
            <a:gd name="adj" fmla="val 10000"/>
          </a:avLst>
        </a:prstGeom>
        <a:solidFill>
          <a:srgbClr val="FFCC99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$20</a:t>
          </a:r>
        </a:p>
      </dsp:txBody>
      <dsp:txXfrm>
        <a:off x="40986" y="5747611"/>
        <a:ext cx="4657310" cy="1112414"/>
      </dsp:txXfrm>
    </dsp:sp>
    <dsp:sp modelId="{314EDF0B-69A1-473D-88CF-52B64006356A}">
      <dsp:nvSpPr>
        <dsp:cNvPr id="0" name=""/>
        <dsp:cNvSpPr/>
      </dsp:nvSpPr>
      <dsp:spPr>
        <a:xfrm rot="5400000">
          <a:off x="2266249" y="6998027"/>
          <a:ext cx="206785" cy="206785"/>
        </a:xfrm>
        <a:prstGeom prst="rightArrow">
          <a:avLst>
            <a:gd name="adj1" fmla="val 66700"/>
            <a:gd name="adj2" fmla="val 50000"/>
          </a:avLst>
        </a:prstGeom>
        <a:solidFill>
          <a:srgbClr val="FF9900"/>
        </a:solidFill>
        <a:ln>
          <a:solidFill>
            <a:srgbClr val="FF99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C2DE31-1305-491D-99BA-2099F2A39054}">
      <dsp:nvSpPr>
        <dsp:cNvPr id="0" name=""/>
        <dsp:cNvSpPr/>
      </dsp:nvSpPr>
      <dsp:spPr>
        <a:xfrm>
          <a:off x="6377" y="7308205"/>
          <a:ext cx="4726528" cy="1181632"/>
        </a:xfrm>
        <a:prstGeom prst="roundRect">
          <a:avLst>
            <a:gd name="adj" fmla="val 10000"/>
          </a:avLst>
        </a:prstGeom>
        <a:solidFill>
          <a:srgbClr val="FFCC99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$12*</a:t>
          </a:r>
        </a:p>
      </dsp:txBody>
      <dsp:txXfrm>
        <a:off x="40986" y="7342814"/>
        <a:ext cx="4657310" cy="1112414"/>
      </dsp:txXfrm>
    </dsp:sp>
    <dsp:sp modelId="{EF3F08C1-032E-47D7-A3D5-3E617B7D7CCC}">
      <dsp:nvSpPr>
        <dsp:cNvPr id="0" name=""/>
        <dsp:cNvSpPr/>
      </dsp:nvSpPr>
      <dsp:spPr>
        <a:xfrm rot="5400000">
          <a:off x="2266249" y="8593230"/>
          <a:ext cx="206785" cy="206785"/>
        </a:xfrm>
        <a:prstGeom prst="rightArrow">
          <a:avLst>
            <a:gd name="adj1" fmla="val 66700"/>
            <a:gd name="adj2" fmla="val 50000"/>
          </a:avLst>
        </a:prstGeom>
        <a:solidFill>
          <a:srgbClr val="FF9900"/>
        </a:solidFill>
        <a:ln>
          <a:solidFill>
            <a:srgbClr val="FF99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7C33BC-1CD0-460B-85AD-E9F15879F010}">
      <dsp:nvSpPr>
        <dsp:cNvPr id="0" name=""/>
        <dsp:cNvSpPr/>
      </dsp:nvSpPr>
      <dsp:spPr>
        <a:xfrm>
          <a:off x="6377" y="8903409"/>
          <a:ext cx="4726528" cy="1181632"/>
        </a:xfrm>
        <a:prstGeom prst="roundRect">
          <a:avLst>
            <a:gd name="adj" fmla="val 10000"/>
          </a:avLst>
        </a:prstGeom>
        <a:solidFill>
          <a:srgbClr val="FFCC99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$12</a:t>
          </a:r>
        </a:p>
      </dsp:txBody>
      <dsp:txXfrm>
        <a:off x="40986" y="8938018"/>
        <a:ext cx="4657310" cy="1112414"/>
      </dsp:txXfrm>
    </dsp:sp>
    <dsp:sp modelId="{93556F00-CBBF-422D-A630-EE3864449008}">
      <dsp:nvSpPr>
        <dsp:cNvPr id="0" name=""/>
        <dsp:cNvSpPr/>
      </dsp:nvSpPr>
      <dsp:spPr>
        <a:xfrm>
          <a:off x="5394619" y="927392"/>
          <a:ext cx="4726528" cy="1181632"/>
        </a:xfrm>
        <a:prstGeom prst="roundRect">
          <a:avLst>
            <a:gd name="adj" fmla="val 10000"/>
          </a:avLst>
        </a:prstGeom>
        <a:solidFill>
          <a:srgbClr val="1177A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b="1" kern="1200" dirty="0"/>
            <a:t>Plata</a:t>
          </a:r>
          <a:endParaRPr lang="en-PR" sz="6500" b="1" kern="1200" dirty="0"/>
        </a:p>
      </dsp:txBody>
      <dsp:txXfrm>
        <a:off x="5429228" y="962001"/>
        <a:ext cx="4657310" cy="1112414"/>
      </dsp:txXfrm>
    </dsp:sp>
    <dsp:sp modelId="{25A5FA94-1457-41A1-AFE5-F95504E897D3}">
      <dsp:nvSpPr>
        <dsp:cNvPr id="0" name=""/>
        <dsp:cNvSpPr/>
      </dsp:nvSpPr>
      <dsp:spPr>
        <a:xfrm rot="5400000">
          <a:off x="7654491" y="2212417"/>
          <a:ext cx="206785" cy="206785"/>
        </a:xfrm>
        <a:prstGeom prst="rightArrow">
          <a:avLst>
            <a:gd name="adj1" fmla="val 66700"/>
            <a:gd name="adj2" fmla="val 50000"/>
          </a:avLst>
        </a:prstGeom>
        <a:solidFill>
          <a:srgbClr val="1177A8"/>
        </a:solidFill>
        <a:ln>
          <a:solidFill>
            <a:srgbClr val="1177A8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4940B0-70A7-454D-BC93-1966B575132F}">
      <dsp:nvSpPr>
        <dsp:cNvPr id="0" name=""/>
        <dsp:cNvSpPr/>
      </dsp:nvSpPr>
      <dsp:spPr>
        <a:xfrm>
          <a:off x="5394619" y="2522596"/>
          <a:ext cx="4726528" cy="1181632"/>
        </a:xfrm>
        <a:prstGeom prst="roundRect">
          <a:avLst>
            <a:gd name="adj" fmla="val 10000"/>
          </a:avLst>
        </a:prstGeom>
        <a:solidFill>
          <a:srgbClr val="D1DDFB">
            <a:alpha val="89804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$8</a:t>
          </a:r>
          <a:endParaRPr lang="en-PR" sz="6500" kern="1200" dirty="0"/>
        </a:p>
      </dsp:txBody>
      <dsp:txXfrm>
        <a:off x="5429228" y="2557205"/>
        <a:ext cx="4657310" cy="1112414"/>
      </dsp:txXfrm>
    </dsp:sp>
    <dsp:sp modelId="{5B54B944-7923-4FB6-B152-682BBBC12A98}">
      <dsp:nvSpPr>
        <dsp:cNvPr id="0" name=""/>
        <dsp:cNvSpPr/>
      </dsp:nvSpPr>
      <dsp:spPr>
        <a:xfrm rot="5400000">
          <a:off x="7654491" y="3807620"/>
          <a:ext cx="206785" cy="206785"/>
        </a:xfrm>
        <a:prstGeom prst="rightArrow">
          <a:avLst>
            <a:gd name="adj1" fmla="val 66700"/>
            <a:gd name="adj2" fmla="val 50000"/>
          </a:avLst>
        </a:prstGeom>
        <a:solidFill>
          <a:srgbClr val="1177A8"/>
        </a:solidFill>
        <a:ln>
          <a:solidFill>
            <a:srgbClr val="1177A8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C42E12-0B86-41D0-B530-E10023E98858}">
      <dsp:nvSpPr>
        <dsp:cNvPr id="0" name=""/>
        <dsp:cNvSpPr/>
      </dsp:nvSpPr>
      <dsp:spPr>
        <a:xfrm>
          <a:off x="5394619" y="4117799"/>
          <a:ext cx="4726528" cy="1181632"/>
        </a:xfrm>
        <a:prstGeom prst="roundRect">
          <a:avLst>
            <a:gd name="adj" fmla="val 10000"/>
          </a:avLst>
        </a:prstGeom>
        <a:solidFill>
          <a:srgbClr val="D1DDFB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$12</a:t>
          </a:r>
          <a:endParaRPr lang="en-PR" sz="6500" kern="1200" dirty="0"/>
        </a:p>
      </dsp:txBody>
      <dsp:txXfrm>
        <a:off x="5429228" y="4152408"/>
        <a:ext cx="4657310" cy="1112414"/>
      </dsp:txXfrm>
    </dsp:sp>
    <dsp:sp modelId="{CCA6AF14-4539-46ED-8CF2-25EED9FA3C5A}">
      <dsp:nvSpPr>
        <dsp:cNvPr id="0" name=""/>
        <dsp:cNvSpPr/>
      </dsp:nvSpPr>
      <dsp:spPr>
        <a:xfrm rot="5400000">
          <a:off x="7654491" y="5402824"/>
          <a:ext cx="206785" cy="206785"/>
        </a:xfrm>
        <a:prstGeom prst="rightArrow">
          <a:avLst>
            <a:gd name="adj1" fmla="val 66700"/>
            <a:gd name="adj2" fmla="val 50000"/>
          </a:avLst>
        </a:prstGeom>
        <a:solidFill>
          <a:srgbClr val="1177A8"/>
        </a:solidFill>
        <a:ln>
          <a:solidFill>
            <a:srgbClr val="1177A8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56C17A-5D54-4CCC-9DAD-07C81B4EA26D}">
      <dsp:nvSpPr>
        <dsp:cNvPr id="0" name=""/>
        <dsp:cNvSpPr/>
      </dsp:nvSpPr>
      <dsp:spPr>
        <a:xfrm>
          <a:off x="5394619" y="5713002"/>
          <a:ext cx="4726528" cy="1181632"/>
        </a:xfrm>
        <a:prstGeom prst="roundRect">
          <a:avLst>
            <a:gd name="adj" fmla="val 10000"/>
          </a:avLst>
        </a:prstGeom>
        <a:solidFill>
          <a:srgbClr val="D1DDFB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$18</a:t>
          </a:r>
        </a:p>
      </dsp:txBody>
      <dsp:txXfrm>
        <a:off x="5429228" y="5747611"/>
        <a:ext cx="4657310" cy="1112414"/>
      </dsp:txXfrm>
    </dsp:sp>
    <dsp:sp modelId="{4C437DCC-811E-494D-8FA8-A3E6D1089912}">
      <dsp:nvSpPr>
        <dsp:cNvPr id="0" name=""/>
        <dsp:cNvSpPr/>
      </dsp:nvSpPr>
      <dsp:spPr>
        <a:xfrm rot="5400000">
          <a:off x="7654491" y="6998027"/>
          <a:ext cx="206785" cy="206785"/>
        </a:xfrm>
        <a:prstGeom prst="rightArrow">
          <a:avLst>
            <a:gd name="adj1" fmla="val 66700"/>
            <a:gd name="adj2" fmla="val 50000"/>
          </a:avLst>
        </a:prstGeom>
        <a:solidFill>
          <a:srgbClr val="1177A8"/>
        </a:solidFill>
        <a:ln>
          <a:solidFill>
            <a:srgbClr val="1177A8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ABB1EC-DF58-471C-A0DE-44A4B9178AC9}">
      <dsp:nvSpPr>
        <dsp:cNvPr id="0" name=""/>
        <dsp:cNvSpPr/>
      </dsp:nvSpPr>
      <dsp:spPr>
        <a:xfrm>
          <a:off x="5394619" y="7308205"/>
          <a:ext cx="4726528" cy="1181632"/>
        </a:xfrm>
        <a:prstGeom prst="roundRect">
          <a:avLst>
            <a:gd name="adj" fmla="val 10000"/>
          </a:avLst>
        </a:prstGeom>
        <a:solidFill>
          <a:srgbClr val="D1DDFB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$12**</a:t>
          </a:r>
        </a:p>
      </dsp:txBody>
      <dsp:txXfrm>
        <a:off x="5429228" y="7342814"/>
        <a:ext cx="4657310" cy="1112414"/>
      </dsp:txXfrm>
    </dsp:sp>
    <dsp:sp modelId="{D75C10D6-B389-4377-81C5-9101DC8FC628}">
      <dsp:nvSpPr>
        <dsp:cNvPr id="0" name=""/>
        <dsp:cNvSpPr/>
      </dsp:nvSpPr>
      <dsp:spPr>
        <a:xfrm rot="5400000">
          <a:off x="7654491" y="8593230"/>
          <a:ext cx="206785" cy="206785"/>
        </a:xfrm>
        <a:prstGeom prst="rightArrow">
          <a:avLst>
            <a:gd name="adj1" fmla="val 66700"/>
            <a:gd name="adj2" fmla="val 50000"/>
          </a:avLst>
        </a:prstGeom>
        <a:solidFill>
          <a:srgbClr val="1177A8"/>
        </a:solidFill>
        <a:ln>
          <a:solidFill>
            <a:srgbClr val="1177A8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A510E9-276F-4DDF-97A7-18699E30C957}">
      <dsp:nvSpPr>
        <dsp:cNvPr id="0" name=""/>
        <dsp:cNvSpPr/>
      </dsp:nvSpPr>
      <dsp:spPr>
        <a:xfrm>
          <a:off x="5394619" y="8903409"/>
          <a:ext cx="4726528" cy="1181632"/>
        </a:xfrm>
        <a:prstGeom prst="roundRect">
          <a:avLst>
            <a:gd name="adj" fmla="val 10000"/>
          </a:avLst>
        </a:prstGeom>
        <a:solidFill>
          <a:srgbClr val="D1DDFB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$12</a:t>
          </a:r>
        </a:p>
      </dsp:txBody>
      <dsp:txXfrm>
        <a:off x="5429228" y="8938018"/>
        <a:ext cx="4657310" cy="1112414"/>
      </dsp:txXfrm>
    </dsp:sp>
    <dsp:sp modelId="{B2567BB9-5B8F-47B4-B1DB-C2496BE64134}">
      <dsp:nvSpPr>
        <dsp:cNvPr id="0" name=""/>
        <dsp:cNvSpPr/>
      </dsp:nvSpPr>
      <dsp:spPr>
        <a:xfrm>
          <a:off x="10782861" y="927392"/>
          <a:ext cx="4726528" cy="1181632"/>
        </a:xfrm>
        <a:prstGeom prst="roundRect">
          <a:avLst>
            <a:gd name="adj" fmla="val 10000"/>
          </a:avLst>
        </a:prstGeom>
        <a:solidFill>
          <a:srgbClr val="00AEE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b="1" kern="1200" dirty="0" err="1"/>
            <a:t>Mandatoria</a:t>
          </a:r>
          <a:endParaRPr lang="en-US" sz="6500" b="1" kern="1200" dirty="0"/>
        </a:p>
      </dsp:txBody>
      <dsp:txXfrm>
        <a:off x="10817470" y="962001"/>
        <a:ext cx="4657310" cy="1112414"/>
      </dsp:txXfrm>
    </dsp:sp>
    <dsp:sp modelId="{025DFBE7-CE42-46A3-8217-BF7BC4DEB418}">
      <dsp:nvSpPr>
        <dsp:cNvPr id="0" name=""/>
        <dsp:cNvSpPr/>
      </dsp:nvSpPr>
      <dsp:spPr>
        <a:xfrm rot="5400000">
          <a:off x="13042733" y="2212417"/>
          <a:ext cx="206785" cy="206785"/>
        </a:xfrm>
        <a:prstGeom prst="rightArrow">
          <a:avLst>
            <a:gd name="adj1" fmla="val 66700"/>
            <a:gd name="adj2" fmla="val 50000"/>
          </a:avLst>
        </a:prstGeom>
        <a:solidFill>
          <a:srgbClr val="00AEE0"/>
        </a:solidFill>
        <a:ln>
          <a:solidFill>
            <a:srgbClr val="00AEE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11898D-20C7-43DB-A53E-B5E5F8E0D1A1}">
      <dsp:nvSpPr>
        <dsp:cNvPr id="0" name=""/>
        <dsp:cNvSpPr/>
      </dsp:nvSpPr>
      <dsp:spPr>
        <a:xfrm>
          <a:off x="10782861" y="2522596"/>
          <a:ext cx="4726528" cy="1181632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 $8</a:t>
          </a:r>
        </a:p>
      </dsp:txBody>
      <dsp:txXfrm>
        <a:off x="10817470" y="2557205"/>
        <a:ext cx="4657310" cy="1112414"/>
      </dsp:txXfrm>
    </dsp:sp>
    <dsp:sp modelId="{5E378116-28DB-4D4D-8127-E432F4E5DC8F}">
      <dsp:nvSpPr>
        <dsp:cNvPr id="0" name=""/>
        <dsp:cNvSpPr/>
      </dsp:nvSpPr>
      <dsp:spPr>
        <a:xfrm rot="5400000">
          <a:off x="13042733" y="3807620"/>
          <a:ext cx="206785" cy="206785"/>
        </a:xfrm>
        <a:prstGeom prst="rightArrow">
          <a:avLst>
            <a:gd name="adj1" fmla="val 66700"/>
            <a:gd name="adj2" fmla="val 50000"/>
          </a:avLst>
        </a:prstGeom>
        <a:solidFill>
          <a:srgbClr val="00AEE0"/>
        </a:solidFill>
        <a:ln>
          <a:solidFill>
            <a:srgbClr val="00AEE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DA841C-4F77-42EC-AA96-AC22FE04C719}">
      <dsp:nvSpPr>
        <dsp:cNvPr id="0" name=""/>
        <dsp:cNvSpPr/>
      </dsp:nvSpPr>
      <dsp:spPr>
        <a:xfrm>
          <a:off x="10782861" y="4117799"/>
          <a:ext cx="4726528" cy="1181632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 $10</a:t>
          </a:r>
        </a:p>
      </dsp:txBody>
      <dsp:txXfrm>
        <a:off x="10817470" y="4152408"/>
        <a:ext cx="4657310" cy="1112414"/>
      </dsp:txXfrm>
    </dsp:sp>
    <dsp:sp modelId="{D2251511-01DE-4E43-9B66-5EE8F01D3C29}">
      <dsp:nvSpPr>
        <dsp:cNvPr id="0" name=""/>
        <dsp:cNvSpPr/>
      </dsp:nvSpPr>
      <dsp:spPr>
        <a:xfrm rot="5400000">
          <a:off x="13042733" y="5402824"/>
          <a:ext cx="206785" cy="206785"/>
        </a:xfrm>
        <a:prstGeom prst="rightArrow">
          <a:avLst>
            <a:gd name="adj1" fmla="val 66700"/>
            <a:gd name="adj2" fmla="val 50000"/>
          </a:avLst>
        </a:prstGeom>
        <a:solidFill>
          <a:srgbClr val="00AEE0"/>
        </a:solidFill>
        <a:ln>
          <a:solidFill>
            <a:srgbClr val="00AEE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710A68-DF92-4DFF-A962-C059EA810DA0}">
      <dsp:nvSpPr>
        <dsp:cNvPr id="0" name=""/>
        <dsp:cNvSpPr/>
      </dsp:nvSpPr>
      <dsp:spPr>
        <a:xfrm>
          <a:off x="10782861" y="5713002"/>
          <a:ext cx="4726528" cy="1181632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 $15</a:t>
          </a:r>
        </a:p>
      </dsp:txBody>
      <dsp:txXfrm>
        <a:off x="10817470" y="5747611"/>
        <a:ext cx="4657310" cy="1112414"/>
      </dsp:txXfrm>
    </dsp:sp>
    <dsp:sp modelId="{63B0263F-8D5B-4FA2-B4CF-F7E37AA2B996}">
      <dsp:nvSpPr>
        <dsp:cNvPr id="0" name=""/>
        <dsp:cNvSpPr/>
      </dsp:nvSpPr>
      <dsp:spPr>
        <a:xfrm rot="5400000">
          <a:off x="13042733" y="6998027"/>
          <a:ext cx="206785" cy="206785"/>
        </a:xfrm>
        <a:prstGeom prst="rightArrow">
          <a:avLst>
            <a:gd name="adj1" fmla="val 66700"/>
            <a:gd name="adj2" fmla="val 50000"/>
          </a:avLst>
        </a:prstGeom>
        <a:solidFill>
          <a:srgbClr val="00AEE0"/>
        </a:solidFill>
        <a:ln>
          <a:solidFill>
            <a:srgbClr val="00AEE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989EA8-6AF9-4A6B-8B24-D7EA2B8387F3}">
      <dsp:nvSpPr>
        <dsp:cNvPr id="0" name=""/>
        <dsp:cNvSpPr/>
      </dsp:nvSpPr>
      <dsp:spPr>
        <a:xfrm>
          <a:off x="10782861" y="7308205"/>
          <a:ext cx="4726528" cy="1181632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$10**</a:t>
          </a:r>
        </a:p>
      </dsp:txBody>
      <dsp:txXfrm>
        <a:off x="10817470" y="7342814"/>
        <a:ext cx="4657310" cy="1112414"/>
      </dsp:txXfrm>
    </dsp:sp>
    <dsp:sp modelId="{29756717-2352-4714-8A96-41EF546F34FF}">
      <dsp:nvSpPr>
        <dsp:cNvPr id="0" name=""/>
        <dsp:cNvSpPr/>
      </dsp:nvSpPr>
      <dsp:spPr>
        <a:xfrm rot="5400000">
          <a:off x="13042733" y="8593230"/>
          <a:ext cx="206785" cy="206785"/>
        </a:xfrm>
        <a:prstGeom prst="rightArrow">
          <a:avLst>
            <a:gd name="adj1" fmla="val 66700"/>
            <a:gd name="adj2" fmla="val 50000"/>
          </a:avLst>
        </a:prstGeom>
        <a:solidFill>
          <a:srgbClr val="00AEE0"/>
        </a:solidFill>
        <a:ln>
          <a:solidFill>
            <a:srgbClr val="00AEE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66E2F1-165E-4BF2-B859-F51F6CA01D61}">
      <dsp:nvSpPr>
        <dsp:cNvPr id="0" name=""/>
        <dsp:cNvSpPr/>
      </dsp:nvSpPr>
      <dsp:spPr>
        <a:xfrm>
          <a:off x="10782861" y="8903409"/>
          <a:ext cx="4726528" cy="1181632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$10</a:t>
          </a:r>
        </a:p>
      </dsp:txBody>
      <dsp:txXfrm>
        <a:off x="10817470" y="8938018"/>
        <a:ext cx="4657310" cy="111241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1A5A58-F79C-4106-9F10-55C24DD9DD69}">
      <dsp:nvSpPr>
        <dsp:cNvPr id="0" name=""/>
        <dsp:cNvSpPr/>
      </dsp:nvSpPr>
      <dsp:spPr>
        <a:xfrm>
          <a:off x="6377" y="927392"/>
          <a:ext cx="4726528" cy="1181632"/>
        </a:xfrm>
        <a:prstGeom prst="roundRect">
          <a:avLst>
            <a:gd name="adj" fmla="val 10000"/>
          </a:avLst>
        </a:prstGeom>
        <a:solidFill>
          <a:srgbClr val="FF99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b="1" kern="1200" dirty="0" err="1"/>
            <a:t>Rubí</a:t>
          </a:r>
          <a:endParaRPr lang="en-PR" sz="6500" b="1" kern="1200" dirty="0"/>
        </a:p>
      </dsp:txBody>
      <dsp:txXfrm>
        <a:off x="40986" y="962001"/>
        <a:ext cx="4657310" cy="1112414"/>
      </dsp:txXfrm>
    </dsp:sp>
    <dsp:sp modelId="{D5463032-5DD6-4C8D-A704-77109BD53C43}">
      <dsp:nvSpPr>
        <dsp:cNvPr id="0" name=""/>
        <dsp:cNvSpPr/>
      </dsp:nvSpPr>
      <dsp:spPr>
        <a:xfrm rot="5400000">
          <a:off x="2266249" y="2212417"/>
          <a:ext cx="206785" cy="206785"/>
        </a:xfrm>
        <a:prstGeom prst="rightArrow">
          <a:avLst>
            <a:gd name="adj1" fmla="val 66700"/>
            <a:gd name="adj2" fmla="val 50000"/>
          </a:avLst>
        </a:prstGeom>
        <a:solidFill>
          <a:srgbClr val="FF9900"/>
        </a:solidFill>
        <a:ln>
          <a:solidFill>
            <a:srgbClr val="FF99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EC0572-BE3E-47E4-809E-F5549EFD73BA}">
      <dsp:nvSpPr>
        <dsp:cNvPr id="0" name=""/>
        <dsp:cNvSpPr/>
      </dsp:nvSpPr>
      <dsp:spPr>
        <a:xfrm>
          <a:off x="6377" y="2522596"/>
          <a:ext cx="4726528" cy="1181632"/>
        </a:xfrm>
        <a:prstGeom prst="roundRect">
          <a:avLst>
            <a:gd name="adj" fmla="val 10000"/>
          </a:avLst>
        </a:prstGeom>
        <a:solidFill>
          <a:srgbClr val="FFCC99">
            <a:alpha val="89804"/>
          </a:srgbClr>
        </a:solidFill>
        <a:ln w="25400" cap="flat" cmpd="sng" algn="ctr">
          <a:solidFill>
            <a:srgbClr val="FFCC99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0% / 50%</a:t>
          </a:r>
          <a:endParaRPr lang="en-PR" sz="6500" kern="1200" dirty="0"/>
        </a:p>
      </dsp:txBody>
      <dsp:txXfrm>
        <a:off x="40986" y="2557205"/>
        <a:ext cx="4657310" cy="1112414"/>
      </dsp:txXfrm>
    </dsp:sp>
    <dsp:sp modelId="{24241418-D379-48BC-8868-2CF579F619ED}">
      <dsp:nvSpPr>
        <dsp:cNvPr id="0" name=""/>
        <dsp:cNvSpPr/>
      </dsp:nvSpPr>
      <dsp:spPr>
        <a:xfrm rot="5413745">
          <a:off x="2263058" y="3807620"/>
          <a:ext cx="206788" cy="206785"/>
        </a:xfrm>
        <a:prstGeom prst="rightArrow">
          <a:avLst>
            <a:gd name="adj1" fmla="val 66700"/>
            <a:gd name="adj2" fmla="val 50000"/>
          </a:avLst>
        </a:prstGeom>
        <a:solidFill>
          <a:srgbClr val="FF9900"/>
        </a:solidFill>
        <a:ln>
          <a:solidFill>
            <a:srgbClr val="FF99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95E6C6-9B22-416D-A63F-C1C5F7957DB3}">
      <dsp:nvSpPr>
        <dsp:cNvPr id="0" name=""/>
        <dsp:cNvSpPr/>
      </dsp:nvSpPr>
      <dsp:spPr>
        <a:xfrm>
          <a:off x="0" y="4117799"/>
          <a:ext cx="4726528" cy="1181632"/>
        </a:xfrm>
        <a:prstGeom prst="roundRect">
          <a:avLst>
            <a:gd name="adj" fmla="val 10000"/>
          </a:avLst>
        </a:prstGeom>
        <a:solidFill>
          <a:srgbClr val="FFCC99">
            <a:alpha val="90000"/>
          </a:srgbClr>
        </a:solidFill>
        <a:ln w="25400" cap="flat" cmpd="sng" algn="ctr">
          <a:solidFill>
            <a:srgbClr val="FFCC99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0% / 50%</a:t>
          </a:r>
        </a:p>
      </dsp:txBody>
      <dsp:txXfrm>
        <a:off x="34609" y="4152408"/>
        <a:ext cx="4657310" cy="1112414"/>
      </dsp:txXfrm>
    </dsp:sp>
    <dsp:sp modelId="{CFC5BC05-B916-4CE5-9575-2955D7447AC4}">
      <dsp:nvSpPr>
        <dsp:cNvPr id="0" name=""/>
        <dsp:cNvSpPr/>
      </dsp:nvSpPr>
      <dsp:spPr>
        <a:xfrm rot="5386255">
          <a:off x="2263058" y="5402824"/>
          <a:ext cx="206788" cy="206785"/>
        </a:xfrm>
        <a:prstGeom prst="rightArrow">
          <a:avLst>
            <a:gd name="adj1" fmla="val 66700"/>
            <a:gd name="adj2" fmla="val 50000"/>
          </a:avLst>
        </a:prstGeom>
        <a:solidFill>
          <a:srgbClr val="FF9900"/>
        </a:solidFill>
        <a:ln>
          <a:solidFill>
            <a:srgbClr val="FF99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054ECB-672F-4494-BA42-371415E0BAFD}">
      <dsp:nvSpPr>
        <dsp:cNvPr id="0" name=""/>
        <dsp:cNvSpPr/>
      </dsp:nvSpPr>
      <dsp:spPr>
        <a:xfrm>
          <a:off x="6377" y="5713002"/>
          <a:ext cx="4726528" cy="1181632"/>
        </a:xfrm>
        <a:prstGeom prst="roundRect">
          <a:avLst>
            <a:gd name="adj" fmla="val 10000"/>
          </a:avLst>
        </a:prstGeom>
        <a:solidFill>
          <a:srgbClr val="FFCC99">
            <a:alpha val="90000"/>
          </a:srgbClr>
        </a:solidFill>
        <a:ln w="25400" cap="flat" cmpd="sng" algn="ctr">
          <a:solidFill>
            <a:srgbClr val="FFCC99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0% / 50%</a:t>
          </a:r>
        </a:p>
      </dsp:txBody>
      <dsp:txXfrm>
        <a:off x="40986" y="5747611"/>
        <a:ext cx="4657310" cy="1112414"/>
      </dsp:txXfrm>
    </dsp:sp>
    <dsp:sp modelId="{314EDF0B-69A1-473D-88CF-52B64006356A}">
      <dsp:nvSpPr>
        <dsp:cNvPr id="0" name=""/>
        <dsp:cNvSpPr/>
      </dsp:nvSpPr>
      <dsp:spPr>
        <a:xfrm rot="5400000">
          <a:off x="2266249" y="6998027"/>
          <a:ext cx="206785" cy="206785"/>
        </a:xfrm>
        <a:prstGeom prst="rightArrow">
          <a:avLst>
            <a:gd name="adj1" fmla="val 66700"/>
            <a:gd name="adj2" fmla="val 50000"/>
          </a:avLst>
        </a:prstGeom>
        <a:solidFill>
          <a:srgbClr val="FF9900"/>
        </a:solidFill>
        <a:ln>
          <a:solidFill>
            <a:srgbClr val="FF99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C2DE31-1305-491D-99BA-2099F2A39054}">
      <dsp:nvSpPr>
        <dsp:cNvPr id="0" name=""/>
        <dsp:cNvSpPr/>
      </dsp:nvSpPr>
      <dsp:spPr>
        <a:xfrm>
          <a:off x="6377" y="7308205"/>
          <a:ext cx="4726528" cy="1181632"/>
        </a:xfrm>
        <a:prstGeom prst="roundRect">
          <a:avLst>
            <a:gd name="adj" fmla="val 10000"/>
          </a:avLst>
        </a:prstGeom>
        <a:solidFill>
          <a:srgbClr val="FFCC99">
            <a:alpha val="90000"/>
          </a:srgbClr>
        </a:solidFill>
        <a:ln w="25400" cap="flat" cmpd="sng" algn="ctr">
          <a:solidFill>
            <a:srgbClr val="FFCC99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0%</a:t>
          </a:r>
        </a:p>
      </dsp:txBody>
      <dsp:txXfrm>
        <a:off x="40986" y="7342814"/>
        <a:ext cx="4657310" cy="1112414"/>
      </dsp:txXfrm>
    </dsp:sp>
    <dsp:sp modelId="{009E0244-3AAB-4053-A8DE-1CBB484F465E}">
      <dsp:nvSpPr>
        <dsp:cNvPr id="0" name=""/>
        <dsp:cNvSpPr/>
      </dsp:nvSpPr>
      <dsp:spPr>
        <a:xfrm rot="5400000">
          <a:off x="2266249" y="8593230"/>
          <a:ext cx="206785" cy="206785"/>
        </a:xfrm>
        <a:prstGeom prst="rightArrow">
          <a:avLst>
            <a:gd name="adj1" fmla="val 66700"/>
            <a:gd name="adj2" fmla="val 50000"/>
          </a:avLst>
        </a:prstGeom>
        <a:solidFill>
          <a:srgbClr val="FF9900"/>
        </a:solidFill>
        <a:ln>
          <a:solidFill>
            <a:srgbClr val="FF99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E1F9E4-5487-481E-AE8C-B7C9D13C3CAA}">
      <dsp:nvSpPr>
        <dsp:cNvPr id="0" name=""/>
        <dsp:cNvSpPr/>
      </dsp:nvSpPr>
      <dsp:spPr>
        <a:xfrm>
          <a:off x="6377" y="8903409"/>
          <a:ext cx="4726528" cy="1181632"/>
        </a:xfrm>
        <a:prstGeom prst="roundRect">
          <a:avLst>
            <a:gd name="adj" fmla="val 10000"/>
          </a:avLst>
        </a:prstGeom>
        <a:solidFill>
          <a:srgbClr val="FFCC99">
            <a:alpha val="90000"/>
          </a:srgbClr>
        </a:solidFill>
        <a:ln w="25400" cap="flat" cmpd="sng" algn="ctr">
          <a:solidFill>
            <a:srgbClr val="FFCC99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0%</a:t>
          </a:r>
        </a:p>
      </dsp:txBody>
      <dsp:txXfrm>
        <a:off x="40986" y="8938018"/>
        <a:ext cx="4657310" cy="1112414"/>
      </dsp:txXfrm>
    </dsp:sp>
    <dsp:sp modelId="{93556F00-CBBF-422D-A630-EE3864449008}">
      <dsp:nvSpPr>
        <dsp:cNvPr id="0" name=""/>
        <dsp:cNvSpPr/>
      </dsp:nvSpPr>
      <dsp:spPr>
        <a:xfrm>
          <a:off x="5394619" y="927392"/>
          <a:ext cx="4726528" cy="1181632"/>
        </a:xfrm>
        <a:prstGeom prst="roundRect">
          <a:avLst>
            <a:gd name="adj" fmla="val 10000"/>
          </a:avLst>
        </a:prstGeom>
        <a:solidFill>
          <a:srgbClr val="1177A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b="1" kern="1200" dirty="0"/>
            <a:t>Plata</a:t>
          </a:r>
          <a:endParaRPr lang="en-PR" sz="6500" b="1" kern="1200" dirty="0"/>
        </a:p>
      </dsp:txBody>
      <dsp:txXfrm>
        <a:off x="5429228" y="962001"/>
        <a:ext cx="4657310" cy="1112414"/>
      </dsp:txXfrm>
    </dsp:sp>
    <dsp:sp modelId="{25A5FA94-1457-41A1-AFE5-F95504E897D3}">
      <dsp:nvSpPr>
        <dsp:cNvPr id="0" name=""/>
        <dsp:cNvSpPr/>
      </dsp:nvSpPr>
      <dsp:spPr>
        <a:xfrm rot="5400000">
          <a:off x="7654491" y="2212417"/>
          <a:ext cx="206785" cy="206785"/>
        </a:xfrm>
        <a:prstGeom prst="rightArrow">
          <a:avLst>
            <a:gd name="adj1" fmla="val 66700"/>
            <a:gd name="adj2" fmla="val 50000"/>
          </a:avLst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4940B0-70A7-454D-BC93-1966B575132F}">
      <dsp:nvSpPr>
        <dsp:cNvPr id="0" name=""/>
        <dsp:cNvSpPr/>
      </dsp:nvSpPr>
      <dsp:spPr>
        <a:xfrm>
          <a:off x="5394619" y="2522596"/>
          <a:ext cx="4726528" cy="1181632"/>
        </a:xfrm>
        <a:prstGeom prst="roundRect">
          <a:avLst>
            <a:gd name="adj" fmla="val 10000"/>
          </a:avLst>
        </a:prstGeom>
        <a:solidFill>
          <a:srgbClr val="D1DDFB">
            <a:alpha val="89804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0% / 30%</a:t>
          </a:r>
          <a:endParaRPr lang="en-PR" sz="6500" kern="1200" dirty="0"/>
        </a:p>
      </dsp:txBody>
      <dsp:txXfrm>
        <a:off x="5429228" y="2557205"/>
        <a:ext cx="4657310" cy="1112414"/>
      </dsp:txXfrm>
    </dsp:sp>
    <dsp:sp modelId="{5B54B944-7923-4FB6-B152-682BBBC12A98}">
      <dsp:nvSpPr>
        <dsp:cNvPr id="0" name=""/>
        <dsp:cNvSpPr/>
      </dsp:nvSpPr>
      <dsp:spPr>
        <a:xfrm rot="5400000">
          <a:off x="7654491" y="3807620"/>
          <a:ext cx="206785" cy="206785"/>
        </a:xfrm>
        <a:prstGeom prst="rightArrow">
          <a:avLst>
            <a:gd name="adj1" fmla="val 66700"/>
            <a:gd name="adj2" fmla="val 50000"/>
          </a:avLst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C42E12-0B86-41D0-B530-E10023E98858}">
      <dsp:nvSpPr>
        <dsp:cNvPr id="0" name=""/>
        <dsp:cNvSpPr/>
      </dsp:nvSpPr>
      <dsp:spPr>
        <a:xfrm>
          <a:off x="5394619" y="4117799"/>
          <a:ext cx="4726528" cy="1181632"/>
        </a:xfrm>
        <a:prstGeom prst="roundRect">
          <a:avLst>
            <a:gd name="adj" fmla="val 10000"/>
          </a:avLst>
        </a:prstGeom>
        <a:solidFill>
          <a:srgbClr val="D1DDFB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0% / 30%</a:t>
          </a:r>
          <a:endParaRPr lang="en-PR" sz="6500" kern="1200" dirty="0"/>
        </a:p>
      </dsp:txBody>
      <dsp:txXfrm>
        <a:off x="5429228" y="4152408"/>
        <a:ext cx="4657310" cy="1112414"/>
      </dsp:txXfrm>
    </dsp:sp>
    <dsp:sp modelId="{CCA6AF14-4539-46ED-8CF2-25EED9FA3C5A}">
      <dsp:nvSpPr>
        <dsp:cNvPr id="0" name=""/>
        <dsp:cNvSpPr/>
      </dsp:nvSpPr>
      <dsp:spPr>
        <a:xfrm rot="5400000">
          <a:off x="7654491" y="5402824"/>
          <a:ext cx="206785" cy="206785"/>
        </a:xfrm>
        <a:prstGeom prst="rightArrow">
          <a:avLst>
            <a:gd name="adj1" fmla="val 66700"/>
            <a:gd name="adj2" fmla="val 50000"/>
          </a:avLst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56C17A-5D54-4CCC-9DAD-07C81B4EA26D}">
      <dsp:nvSpPr>
        <dsp:cNvPr id="0" name=""/>
        <dsp:cNvSpPr/>
      </dsp:nvSpPr>
      <dsp:spPr>
        <a:xfrm>
          <a:off x="5394619" y="5713002"/>
          <a:ext cx="4726528" cy="1181632"/>
        </a:xfrm>
        <a:prstGeom prst="roundRect">
          <a:avLst>
            <a:gd name="adj" fmla="val 10000"/>
          </a:avLst>
        </a:prstGeom>
        <a:solidFill>
          <a:srgbClr val="D1DDFB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0% / 40%</a:t>
          </a:r>
        </a:p>
      </dsp:txBody>
      <dsp:txXfrm>
        <a:off x="5429228" y="5747611"/>
        <a:ext cx="4657310" cy="1112414"/>
      </dsp:txXfrm>
    </dsp:sp>
    <dsp:sp modelId="{4C437DCC-811E-494D-8FA8-A3E6D1089912}">
      <dsp:nvSpPr>
        <dsp:cNvPr id="0" name=""/>
        <dsp:cNvSpPr/>
      </dsp:nvSpPr>
      <dsp:spPr>
        <a:xfrm rot="5400000">
          <a:off x="7654491" y="6998027"/>
          <a:ext cx="206785" cy="206785"/>
        </a:xfrm>
        <a:prstGeom prst="rightArrow">
          <a:avLst>
            <a:gd name="adj1" fmla="val 66700"/>
            <a:gd name="adj2" fmla="val 50000"/>
          </a:avLst>
        </a:prstGeom>
        <a:solidFill>
          <a:srgbClr val="002060"/>
        </a:solidFill>
        <a:ln>
          <a:solidFill>
            <a:srgbClr val="00206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ABB1EC-DF58-471C-A0DE-44A4B9178AC9}">
      <dsp:nvSpPr>
        <dsp:cNvPr id="0" name=""/>
        <dsp:cNvSpPr/>
      </dsp:nvSpPr>
      <dsp:spPr>
        <a:xfrm>
          <a:off x="5394619" y="7308205"/>
          <a:ext cx="4726528" cy="1181632"/>
        </a:xfrm>
        <a:prstGeom prst="roundRect">
          <a:avLst>
            <a:gd name="adj" fmla="val 10000"/>
          </a:avLst>
        </a:prstGeom>
        <a:solidFill>
          <a:srgbClr val="D1DDFB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0%</a:t>
          </a:r>
        </a:p>
      </dsp:txBody>
      <dsp:txXfrm>
        <a:off x="5429228" y="7342814"/>
        <a:ext cx="4657310" cy="1112414"/>
      </dsp:txXfrm>
    </dsp:sp>
    <dsp:sp modelId="{61283F0E-1D8B-478D-8C38-C2E858E8E965}">
      <dsp:nvSpPr>
        <dsp:cNvPr id="0" name=""/>
        <dsp:cNvSpPr/>
      </dsp:nvSpPr>
      <dsp:spPr>
        <a:xfrm rot="5400000">
          <a:off x="7654491" y="8593230"/>
          <a:ext cx="206785" cy="206785"/>
        </a:xfrm>
        <a:prstGeom prst="rightArrow">
          <a:avLst>
            <a:gd name="adj1" fmla="val 66700"/>
            <a:gd name="adj2" fmla="val 50000"/>
          </a:avLst>
        </a:prstGeom>
        <a:solidFill>
          <a:srgbClr val="002060"/>
        </a:solidFill>
        <a:ln>
          <a:solidFill>
            <a:srgbClr val="00206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DEAA5F-BF42-4047-B4C9-36650156D55E}">
      <dsp:nvSpPr>
        <dsp:cNvPr id="0" name=""/>
        <dsp:cNvSpPr/>
      </dsp:nvSpPr>
      <dsp:spPr>
        <a:xfrm>
          <a:off x="5394619" y="8903409"/>
          <a:ext cx="4726528" cy="1181632"/>
        </a:xfrm>
        <a:prstGeom prst="roundRect">
          <a:avLst>
            <a:gd name="adj" fmla="val 10000"/>
          </a:avLst>
        </a:prstGeom>
        <a:solidFill>
          <a:srgbClr val="D1DDFB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0%</a:t>
          </a:r>
        </a:p>
      </dsp:txBody>
      <dsp:txXfrm>
        <a:off x="5429228" y="8938018"/>
        <a:ext cx="4657310" cy="1112414"/>
      </dsp:txXfrm>
    </dsp:sp>
    <dsp:sp modelId="{B2567BB9-5B8F-47B4-B1DB-C2496BE64134}">
      <dsp:nvSpPr>
        <dsp:cNvPr id="0" name=""/>
        <dsp:cNvSpPr/>
      </dsp:nvSpPr>
      <dsp:spPr>
        <a:xfrm>
          <a:off x="10782861" y="927392"/>
          <a:ext cx="4726528" cy="1181632"/>
        </a:xfrm>
        <a:prstGeom prst="roundRect">
          <a:avLst>
            <a:gd name="adj" fmla="val 10000"/>
          </a:avLst>
        </a:prstGeom>
        <a:solidFill>
          <a:srgbClr val="00AEE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b="1" kern="1200" dirty="0" err="1"/>
            <a:t>Mandatoria</a:t>
          </a:r>
          <a:endParaRPr lang="en-US" sz="6500" b="1" kern="1200" dirty="0"/>
        </a:p>
      </dsp:txBody>
      <dsp:txXfrm>
        <a:off x="10817470" y="962001"/>
        <a:ext cx="4657310" cy="1112414"/>
      </dsp:txXfrm>
    </dsp:sp>
    <dsp:sp modelId="{025DFBE7-CE42-46A3-8217-BF7BC4DEB418}">
      <dsp:nvSpPr>
        <dsp:cNvPr id="0" name=""/>
        <dsp:cNvSpPr/>
      </dsp:nvSpPr>
      <dsp:spPr>
        <a:xfrm rot="5400000">
          <a:off x="13042733" y="2212417"/>
          <a:ext cx="206785" cy="206785"/>
        </a:xfrm>
        <a:prstGeom prst="rightArrow">
          <a:avLst>
            <a:gd name="adj1" fmla="val 66700"/>
            <a:gd name="adj2" fmla="val 50000"/>
          </a:avLst>
        </a:prstGeom>
        <a:solidFill>
          <a:srgbClr val="00AEE0"/>
        </a:solidFill>
        <a:ln>
          <a:solidFill>
            <a:srgbClr val="00AEE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11898D-20C7-43DB-A53E-B5E5F8E0D1A1}">
      <dsp:nvSpPr>
        <dsp:cNvPr id="0" name=""/>
        <dsp:cNvSpPr/>
      </dsp:nvSpPr>
      <dsp:spPr>
        <a:xfrm>
          <a:off x="10782861" y="2522596"/>
          <a:ext cx="4726528" cy="1181632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accent1">
              <a:lumMod val="20000"/>
              <a:lumOff val="80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30%</a:t>
          </a:r>
        </a:p>
      </dsp:txBody>
      <dsp:txXfrm>
        <a:off x="10817470" y="2557205"/>
        <a:ext cx="4657310" cy="1112414"/>
      </dsp:txXfrm>
    </dsp:sp>
    <dsp:sp modelId="{5E378116-28DB-4D4D-8127-E432F4E5DC8F}">
      <dsp:nvSpPr>
        <dsp:cNvPr id="0" name=""/>
        <dsp:cNvSpPr/>
      </dsp:nvSpPr>
      <dsp:spPr>
        <a:xfrm rot="5400000">
          <a:off x="13042733" y="3807620"/>
          <a:ext cx="206785" cy="206785"/>
        </a:xfrm>
        <a:prstGeom prst="rightArrow">
          <a:avLst>
            <a:gd name="adj1" fmla="val 66700"/>
            <a:gd name="adj2" fmla="val 50000"/>
          </a:avLst>
        </a:prstGeom>
        <a:solidFill>
          <a:srgbClr val="00AEE0"/>
        </a:solidFill>
        <a:ln>
          <a:solidFill>
            <a:srgbClr val="00AEE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DA841C-4F77-42EC-AA96-AC22FE04C719}">
      <dsp:nvSpPr>
        <dsp:cNvPr id="0" name=""/>
        <dsp:cNvSpPr/>
      </dsp:nvSpPr>
      <dsp:spPr>
        <a:xfrm>
          <a:off x="10782861" y="4117799"/>
          <a:ext cx="4726528" cy="1181632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accent1">
              <a:lumMod val="20000"/>
              <a:lumOff val="80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30%</a:t>
          </a:r>
        </a:p>
      </dsp:txBody>
      <dsp:txXfrm>
        <a:off x="10817470" y="4152408"/>
        <a:ext cx="4657310" cy="1112414"/>
      </dsp:txXfrm>
    </dsp:sp>
    <dsp:sp modelId="{D2251511-01DE-4E43-9B66-5EE8F01D3C29}">
      <dsp:nvSpPr>
        <dsp:cNvPr id="0" name=""/>
        <dsp:cNvSpPr/>
      </dsp:nvSpPr>
      <dsp:spPr>
        <a:xfrm rot="5400000">
          <a:off x="13042733" y="5402824"/>
          <a:ext cx="206785" cy="206785"/>
        </a:xfrm>
        <a:prstGeom prst="rightArrow">
          <a:avLst>
            <a:gd name="adj1" fmla="val 66700"/>
            <a:gd name="adj2" fmla="val 50000"/>
          </a:avLst>
        </a:prstGeom>
        <a:solidFill>
          <a:srgbClr val="00AEE0"/>
        </a:solidFill>
        <a:ln>
          <a:solidFill>
            <a:srgbClr val="00AEE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710A68-DF92-4DFF-A962-C059EA810DA0}">
      <dsp:nvSpPr>
        <dsp:cNvPr id="0" name=""/>
        <dsp:cNvSpPr/>
      </dsp:nvSpPr>
      <dsp:spPr>
        <a:xfrm>
          <a:off x="10782861" y="5713002"/>
          <a:ext cx="4726528" cy="1181632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accent1">
              <a:lumMod val="20000"/>
              <a:lumOff val="80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30%</a:t>
          </a:r>
        </a:p>
      </dsp:txBody>
      <dsp:txXfrm>
        <a:off x="10817470" y="5747611"/>
        <a:ext cx="4657310" cy="1112414"/>
      </dsp:txXfrm>
    </dsp:sp>
    <dsp:sp modelId="{63B0263F-8D5B-4FA2-B4CF-F7E37AA2B996}">
      <dsp:nvSpPr>
        <dsp:cNvPr id="0" name=""/>
        <dsp:cNvSpPr/>
      </dsp:nvSpPr>
      <dsp:spPr>
        <a:xfrm rot="5400000">
          <a:off x="13042733" y="6998027"/>
          <a:ext cx="206785" cy="206785"/>
        </a:xfrm>
        <a:prstGeom prst="rightArrow">
          <a:avLst>
            <a:gd name="adj1" fmla="val 66700"/>
            <a:gd name="adj2" fmla="val 50000"/>
          </a:avLst>
        </a:prstGeom>
        <a:solidFill>
          <a:srgbClr val="00AEE0"/>
        </a:solidFill>
        <a:ln>
          <a:solidFill>
            <a:srgbClr val="00AEE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989EA8-6AF9-4A6B-8B24-D7EA2B8387F3}">
      <dsp:nvSpPr>
        <dsp:cNvPr id="0" name=""/>
        <dsp:cNvSpPr/>
      </dsp:nvSpPr>
      <dsp:spPr>
        <a:xfrm>
          <a:off x="10782861" y="7308205"/>
          <a:ext cx="4726528" cy="1181632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accent1">
              <a:lumMod val="20000"/>
              <a:lumOff val="80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0%</a:t>
          </a:r>
        </a:p>
      </dsp:txBody>
      <dsp:txXfrm>
        <a:off x="10817470" y="7342814"/>
        <a:ext cx="4657310" cy="1112414"/>
      </dsp:txXfrm>
    </dsp:sp>
    <dsp:sp modelId="{0B78E0B5-C323-4CBF-85E6-0911848CE094}">
      <dsp:nvSpPr>
        <dsp:cNvPr id="0" name=""/>
        <dsp:cNvSpPr/>
      </dsp:nvSpPr>
      <dsp:spPr>
        <a:xfrm rot="5400000">
          <a:off x="13042733" y="8593230"/>
          <a:ext cx="206785" cy="206785"/>
        </a:xfrm>
        <a:prstGeom prst="rightArrow">
          <a:avLst>
            <a:gd name="adj1" fmla="val 66700"/>
            <a:gd name="adj2" fmla="val 50000"/>
          </a:avLst>
        </a:prstGeom>
        <a:solidFill>
          <a:srgbClr val="00AEE0"/>
        </a:solidFill>
        <a:ln>
          <a:solidFill>
            <a:srgbClr val="00AEE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4807E1-BB95-455C-8F88-1A27DC9DFC1F}">
      <dsp:nvSpPr>
        <dsp:cNvPr id="0" name=""/>
        <dsp:cNvSpPr/>
      </dsp:nvSpPr>
      <dsp:spPr>
        <a:xfrm>
          <a:off x="10782861" y="8903409"/>
          <a:ext cx="4726528" cy="1181632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accent1">
              <a:lumMod val="20000"/>
              <a:lumOff val="80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0%</a:t>
          </a:r>
        </a:p>
      </dsp:txBody>
      <dsp:txXfrm>
        <a:off x="10817470" y="8938018"/>
        <a:ext cx="4657310" cy="11124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2" name="Shape 15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320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769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97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110363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5400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5400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5400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54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4" name="Ppt Template 1.jpg" descr="Ppt Template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7" y="0"/>
            <a:ext cx="24362346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550573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pt Template 8.jpg" descr="Ppt Template 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7" y="-1"/>
            <a:ext cx="24362346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Title Text"/>
          <p:cNvSpPr txBox="1">
            <a:spLocks noGrp="1"/>
          </p:cNvSpPr>
          <p:nvPr>
            <p:ph type="title"/>
          </p:nvPr>
        </p:nvSpPr>
        <p:spPr>
          <a:xfrm>
            <a:off x="1778000" y="3441700"/>
            <a:ext cx="20828000" cy="4648200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069276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- Cen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pt Template 11.jpg" descr="Ppt Template 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7" y="-1"/>
            <a:ext cx="24362346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Title Text"/>
          <p:cNvSpPr txBox="1">
            <a:spLocks noGrp="1"/>
          </p:cNvSpPr>
          <p:nvPr>
            <p:ph type="title"/>
          </p:nvPr>
        </p:nvSpPr>
        <p:spPr>
          <a:xfrm>
            <a:off x="1778000" y="4941337"/>
            <a:ext cx="20828000" cy="3833326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5664232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pt Template 6.jpg" descr="Ppt Template 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7" y="0"/>
            <a:ext cx="24362346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>
              <a:defRPr cap="all">
                <a:solidFill>
                  <a:srgbClr val="E8933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79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8103957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pt Template 8.jpg" descr="Ppt Template 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7" y="12699"/>
            <a:ext cx="24362346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Image"/>
          <p:cNvSpPr>
            <a:spLocks noGrp="1"/>
          </p:cNvSpPr>
          <p:nvPr>
            <p:ph type="pic" sz="quarter" idx="13"/>
          </p:nvPr>
        </p:nvSpPr>
        <p:spPr>
          <a:xfrm>
            <a:off x="15125699" y="6122982"/>
            <a:ext cx="6432963" cy="451925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8" name="Image"/>
          <p:cNvSpPr>
            <a:spLocks noGrp="1"/>
          </p:cNvSpPr>
          <p:nvPr>
            <p:ph type="pic" sz="quarter" idx="14"/>
          </p:nvPr>
        </p:nvSpPr>
        <p:spPr>
          <a:xfrm>
            <a:off x="15100299" y="1253219"/>
            <a:ext cx="6454027" cy="455707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9" name="Image"/>
          <p:cNvSpPr>
            <a:spLocks noGrp="1"/>
          </p:cNvSpPr>
          <p:nvPr>
            <p:ph type="pic" sz="half" idx="15"/>
          </p:nvPr>
        </p:nvSpPr>
        <p:spPr>
          <a:xfrm>
            <a:off x="1930400" y="1234084"/>
            <a:ext cx="11625100" cy="940633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Ppt Template 2.jpg" descr="Ppt Template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7" y="0"/>
            <a:ext cx="24362346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D0E09B-61A3-1B24-CA91-FE0899AB1C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2750" y="66603"/>
            <a:ext cx="21005800" cy="2286000"/>
          </a:xfrm>
        </p:spPr>
        <p:txBody>
          <a:bodyPr/>
          <a:lstStyle>
            <a:lvl1pPr algn="l">
              <a:defRPr>
                <a:solidFill>
                  <a:srgbClr val="F58918"/>
                </a:solidFill>
              </a:defRPr>
            </a:lvl1pPr>
          </a:lstStyle>
          <a:p>
            <a:r>
              <a:rPr lang="en-US" dirty="0"/>
              <a:t>TITLE</a:t>
            </a:r>
            <a:endParaRPr lang="en-PR" dirty="0"/>
          </a:p>
        </p:txBody>
      </p:sp>
    </p:spTree>
    <p:extLst>
      <p:ext uri="{BB962C8B-B14F-4D97-AF65-F5344CB8AC3E}">
        <p14:creationId xmlns:p14="http://schemas.microsoft.com/office/powerpoint/2010/main" val="4044632217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pt Template 10.jpg" descr="Ppt Template 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7" y="0"/>
            <a:ext cx="24362346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Title Text"/>
          <p:cNvSpPr txBox="1">
            <a:spLocks noGrp="1"/>
          </p:cNvSpPr>
          <p:nvPr>
            <p:ph type="title"/>
          </p:nvPr>
        </p:nvSpPr>
        <p:spPr>
          <a:xfrm>
            <a:off x="8458200" y="355600"/>
            <a:ext cx="14559935" cy="2286000"/>
          </a:xfrm>
          <a:prstGeom prst="rect">
            <a:avLst/>
          </a:prstGeom>
        </p:spPr>
        <p:txBody>
          <a:bodyPr/>
          <a:lstStyle>
            <a:lvl1pPr algn="l">
              <a:defRPr cap="all">
                <a:solidFill>
                  <a:srgbClr val="E8933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9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1621770" y="3149600"/>
            <a:ext cx="11363950" cy="8478627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Image"/>
          <p:cNvSpPr>
            <a:spLocks noGrp="1"/>
          </p:cNvSpPr>
          <p:nvPr>
            <p:ph type="pic" sz="half" idx="13"/>
          </p:nvPr>
        </p:nvSpPr>
        <p:spPr>
          <a:xfrm>
            <a:off x="757058" y="1760328"/>
            <a:ext cx="10195284" cy="10195283"/>
          </a:xfrm>
          <a:prstGeom prst="rect">
            <a:avLst/>
          </a:prstGeom>
          <a:ln w="63500">
            <a:solidFill>
              <a:srgbClr val="FFFFFF"/>
            </a:solidFill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535406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pt Template 3.jpg" descr="Ppt Template 3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27" y="-1"/>
            <a:ext cx="24362346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2526545"/>
            <a:ext cx="21005800" cy="9411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Title Text"/>
          <p:cNvSpPr txBox="1"/>
          <p:nvPr/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>
              <a:defRPr sz="11200" b="0" cap="all">
                <a:solidFill>
                  <a:srgbClr val="E8933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56" r:id="rId4"/>
    <p:sldLayoutId id="2147483661" r:id="rId5"/>
    <p:sldLayoutId id="2147483691" r:id="rId6"/>
    <p:sldLayoutId id="2147483692" r:id="rId7"/>
  </p:sldLayoutIdLst>
  <p:transition spd="med"/>
  <p:txStyles>
    <p:title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0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45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45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C744BB-C95D-178B-F519-70571C550949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778000" y="9998765"/>
            <a:ext cx="20828000" cy="2625035"/>
          </a:xfrm>
        </p:spPr>
        <p:txBody>
          <a:bodyPr>
            <a:normAutofit/>
          </a:bodyPr>
          <a:lstStyle/>
          <a:p>
            <a:r>
              <a:rPr lang="en-US" sz="8000" b="1" dirty="0" err="1"/>
              <a:t>Campaña</a:t>
            </a:r>
            <a:r>
              <a:rPr lang="en-US" sz="8000" b="1" dirty="0"/>
              <a:t> Ley 95</a:t>
            </a:r>
          </a:p>
          <a:p>
            <a:r>
              <a:rPr lang="en-US" sz="8000" b="1" dirty="0"/>
              <a:t>Renovación </a:t>
            </a:r>
            <a:r>
              <a:rPr lang="en-US" sz="8000" b="1" dirty="0" err="1"/>
              <a:t>Año</a:t>
            </a:r>
            <a:r>
              <a:rPr lang="en-US" sz="8000" b="1" dirty="0"/>
              <a:t> </a:t>
            </a:r>
            <a:r>
              <a:rPr lang="en-US" sz="8000" b="1" dirty="0" err="1"/>
              <a:t>Contrato</a:t>
            </a:r>
            <a:r>
              <a:rPr lang="en-US" sz="8000" b="1" dirty="0"/>
              <a:t> 2024 – 2025 </a:t>
            </a:r>
            <a:endParaRPr lang="en-PR" sz="8000" b="1" dirty="0"/>
          </a:p>
        </p:txBody>
      </p:sp>
    </p:spTree>
    <p:extLst>
      <p:ext uri="{BB962C8B-B14F-4D97-AF65-F5344CB8AC3E}">
        <p14:creationId xmlns:p14="http://schemas.microsoft.com/office/powerpoint/2010/main" val="1827915048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CF0D46-E463-CA01-7616-2A706346CF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0" t="24992" r="375"/>
          <a:stretch/>
        </p:blipFill>
        <p:spPr>
          <a:xfrm>
            <a:off x="-1" y="2492828"/>
            <a:ext cx="24384001" cy="87303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FD28E6-BDE6-5325-24C7-9A97916E3D9C}"/>
              </a:ext>
            </a:extLst>
          </p:cNvPr>
          <p:cNvSpPr txBox="1"/>
          <p:nvPr/>
        </p:nvSpPr>
        <p:spPr>
          <a:xfrm>
            <a:off x="574624" y="266578"/>
            <a:ext cx="15133461" cy="22262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3800" b="1" i="0" u="none" strike="noStrike" cap="none" spc="0" normalizeH="0" baseline="0" dirty="0" err="1">
                <a:ln>
                  <a:noFill/>
                </a:ln>
                <a:solidFill>
                  <a:srgbClr val="FF9900"/>
                </a:solidFill>
                <a:effectLst/>
                <a:uFillTx/>
                <a:latin typeface="Aptos Narrow" panose="020B0004020202020204" pitchFamily="34" charset="0"/>
                <a:sym typeface="Helvetica Neue"/>
              </a:rPr>
              <a:t>Oficinas</a:t>
            </a:r>
            <a:endParaRPr kumimoji="0" lang="en-PR" sz="13800" b="1" i="0" u="none" strike="noStrike" cap="none" spc="0" normalizeH="0" baseline="0" dirty="0">
              <a:ln>
                <a:noFill/>
              </a:ln>
              <a:solidFill>
                <a:srgbClr val="FF9900"/>
              </a:solidFill>
              <a:effectLst/>
              <a:uFillTx/>
              <a:latin typeface="Aptos Narrow" panose="020B0004020202020204" pitchFamily="34" charset="0"/>
              <a:sym typeface="Helvetica Neue"/>
            </a:endParaRPr>
          </a:p>
        </p:txBody>
      </p:sp>
      <p:pic>
        <p:nvPicPr>
          <p:cNvPr id="9" name="Picture 8" descr="A blue and white text on a black background&#10;&#10;Description automatically generated">
            <a:extLst>
              <a:ext uri="{FF2B5EF4-FFF2-40B4-BE49-F238E27FC236}">
                <a16:creationId xmlns:a16="http://schemas.microsoft.com/office/drawing/2014/main" id="{FC094B6D-3130-3394-ADBF-9DDA608FE5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1" y="11914032"/>
            <a:ext cx="4789427" cy="171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553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black envelope with white text&#10;&#10;Description automatically generated">
            <a:extLst>
              <a:ext uri="{FF2B5EF4-FFF2-40B4-BE49-F238E27FC236}">
                <a16:creationId xmlns:a16="http://schemas.microsoft.com/office/drawing/2014/main" id="{531973B8-55CA-F9EE-531F-279AEE699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6332" y="2411112"/>
            <a:ext cx="3496689" cy="2578608"/>
          </a:xfrm>
          <a:prstGeom prst="rect">
            <a:avLst/>
          </a:prstGeom>
        </p:spPr>
      </p:pic>
      <p:pic>
        <p:nvPicPr>
          <p:cNvPr id="31" name="Picture 30" descr="A black envelope with a yellow and orange logo&#10;&#10;Description automatically generated">
            <a:extLst>
              <a:ext uri="{FF2B5EF4-FFF2-40B4-BE49-F238E27FC236}">
                <a16:creationId xmlns:a16="http://schemas.microsoft.com/office/drawing/2014/main" id="{03E815D3-F0C0-3185-B244-F79554EF5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5874" y="2411112"/>
            <a:ext cx="3496689" cy="2578608"/>
          </a:xfrm>
          <a:prstGeom prst="rect">
            <a:avLst/>
          </a:prstGeom>
        </p:spPr>
      </p:pic>
      <p:pic>
        <p:nvPicPr>
          <p:cNvPr id="33" name="Picture 32" descr="A black envelope with a white line and a check mark&#10;&#10;Description automatically generated">
            <a:extLst>
              <a:ext uri="{FF2B5EF4-FFF2-40B4-BE49-F238E27FC236}">
                <a16:creationId xmlns:a16="http://schemas.microsoft.com/office/drawing/2014/main" id="{834F086A-7701-3AF8-C6F1-7D2AD30E47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75416" y="2411112"/>
            <a:ext cx="3496689" cy="2578608"/>
          </a:xfrm>
          <a:prstGeom prst="rect">
            <a:avLst/>
          </a:prstGeom>
        </p:spPr>
      </p:pic>
      <p:pic>
        <p:nvPicPr>
          <p:cNvPr id="39" name="Picture 38" descr="A black and white envelope with a yellow arrow and a white line&#10;&#10;Description automatically generated">
            <a:extLst>
              <a:ext uri="{FF2B5EF4-FFF2-40B4-BE49-F238E27FC236}">
                <a16:creationId xmlns:a16="http://schemas.microsoft.com/office/drawing/2014/main" id="{077CE350-488E-C134-801A-1E5F8ADB39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5872" y="8726280"/>
            <a:ext cx="3496689" cy="2578608"/>
          </a:xfrm>
          <a:prstGeom prst="rect">
            <a:avLst/>
          </a:prstGeom>
        </p:spPr>
      </p:pic>
      <p:pic>
        <p:nvPicPr>
          <p:cNvPr id="41" name="Picture 40" descr="A black and orange logo&#10;&#10;Description automatically generated with medium confidence">
            <a:extLst>
              <a:ext uri="{FF2B5EF4-FFF2-40B4-BE49-F238E27FC236}">
                <a16:creationId xmlns:a16="http://schemas.microsoft.com/office/drawing/2014/main" id="{BC71F15B-E289-3715-2DF0-96561D9E14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5873" y="5482091"/>
            <a:ext cx="3496689" cy="2578608"/>
          </a:xfrm>
          <a:prstGeom prst="rect">
            <a:avLst/>
          </a:prstGeom>
        </p:spPr>
      </p:pic>
      <p:pic>
        <p:nvPicPr>
          <p:cNvPr id="43" name="Picture 42" descr="A black and white sign with orange hands&#10;&#10;Description automatically generated">
            <a:extLst>
              <a:ext uri="{FF2B5EF4-FFF2-40B4-BE49-F238E27FC236}">
                <a16:creationId xmlns:a16="http://schemas.microsoft.com/office/drawing/2014/main" id="{FBC445A4-5E7A-3E83-D65E-45E9AB07A1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6332" y="5482091"/>
            <a:ext cx="3496689" cy="2578608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E7CB1B9-A3F3-F00A-AC60-822FB27B76BD}"/>
              </a:ext>
            </a:extLst>
          </p:cNvPr>
          <p:cNvSpPr txBox="1"/>
          <p:nvPr/>
        </p:nvSpPr>
        <p:spPr>
          <a:xfrm>
            <a:off x="2685771" y="277266"/>
            <a:ext cx="15515768" cy="16414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0" b="1" i="0" u="none" strike="noStrike" cap="none" spc="0" normalizeH="0" baseline="0" dirty="0" err="1">
                <a:ln>
                  <a:noFill/>
                </a:ln>
                <a:solidFill>
                  <a:srgbClr val="FF9900"/>
                </a:solidFill>
                <a:effectLst/>
                <a:uFillTx/>
                <a:latin typeface="Aptos Narrow" panose="020B0004020202020204" pitchFamily="34" charset="0"/>
                <a:sym typeface="Helvetica Neue"/>
              </a:rPr>
              <a:t>Valores</a:t>
            </a:r>
            <a:r>
              <a:rPr kumimoji="0" lang="en-US" sz="10000" b="1" i="0" u="none" strike="noStrike" cap="none" spc="0" normalizeH="0" baseline="0" dirty="0">
                <a:ln>
                  <a:noFill/>
                </a:ln>
                <a:solidFill>
                  <a:srgbClr val="FF9900"/>
                </a:solidFill>
                <a:effectLst/>
                <a:uFillTx/>
                <a:latin typeface="Aptos Narrow" panose="020B0004020202020204" pitchFamily="34" charset="0"/>
                <a:sym typeface="Helvetica Neue"/>
              </a:rPr>
              <a:t> </a:t>
            </a:r>
            <a:r>
              <a:rPr kumimoji="0" lang="en-US" sz="10000" b="1" i="0" u="none" strike="noStrike" cap="none" spc="0" normalizeH="0" baseline="0" dirty="0" err="1">
                <a:ln>
                  <a:noFill/>
                </a:ln>
                <a:solidFill>
                  <a:srgbClr val="FF9900"/>
                </a:solidFill>
                <a:effectLst/>
                <a:uFillTx/>
                <a:latin typeface="Aptos Narrow" panose="020B0004020202020204" pitchFamily="34" charset="0"/>
                <a:sym typeface="Helvetica Neue"/>
              </a:rPr>
              <a:t>Añadidos</a:t>
            </a:r>
            <a:endParaRPr kumimoji="0" lang="en-PR" sz="3600" i="0" u="none" strike="noStrike" cap="none" spc="0" normalizeH="0" baseline="0" dirty="0">
              <a:ln>
                <a:noFill/>
              </a:ln>
              <a:solidFill>
                <a:srgbClr val="FF9900"/>
              </a:solidFill>
              <a:effectLst/>
              <a:uFillTx/>
              <a:latin typeface="Aptos Narrow" panose="020B0004020202020204" pitchFamily="34" charset="0"/>
              <a:sym typeface="Helvetica Neue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5B803FCF-C17B-612F-358C-706AC5FD711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130" y="301467"/>
            <a:ext cx="2392270" cy="1617274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6587B988-2995-0367-63D4-3832FD64154B}"/>
              </a:ext>
            </a:extLst>
          </p:cNvPr>
          <p:cNvGrpSpPr/>
          <p:nvPr/>
        </p:nvGrpSpPr>
        <p:grpSpPr>
          <a:xfrm>
            <a:off x="4796332" y="8726280"/>
            <a:ext cx="3496689" cy="2578608"/>
            <a:chOff x="4796332" y="8726280"/>
            <a:chExt cx="3496689" cy="2578608"/>
          </a:xfrm>
        </p:grpSpPr>
        <p:pic>
          <p:nvPicPr>
            <p:cNvPr id="37" name="Picture 36" descr="A black envelope with a white line and a yellow cross on it&#10;&#10;Description automatically generated">
              <a:extLst>
                <a:ext uri="{FF2B5EF4-FFF2-40B4-BE49-F238E27FC236}">
                  <a16:creationId xmlns:a16="http://schemas.microsoft.com/office/drawing/2014/main" id="{1923F757-9FF0-B006-14B2-1500FB09F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96332" y="8726280"/>
              <a:ext cx="3496689" cy="2578608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D3D4B64-5767-2D7D-29F5-846A2CDB7CCD}"/>
                </a:ext>
              </a:extLst>
            </p:cNvPr>
            <p:cNvSpPr txBox="1"/>
            <p:nvPr/>
          </p:nvSpPr>
          <p:spPr>
            <a:xfrm>
              <a:off x="7618105" y="10643981"/>
              <a:ext cx="609600" cy="5660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000" b="1" i="0" u="none" strike="noStrike" cap="none" spc="0" normalizeH="0" baseline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**</a:t>
              </a:r>
              <a:endParaRPr kumimoji="0" lang="en-PR" sz="30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7684868-E93E-F685-A982-FF6FB064D328}"/>
              </a:ext>
            </a:extLst>
          </p:cNvPr>
          <p:cNvGrpSpPr/>
          <p:nvPr/>
        </p:nvGrpSpPr>
        <p:grpSpPr>
          <a:xfrm>
            <a:off x="15675416" y="5543100"/>
            <a:ext cx="3496689" cy="2578608"/>
            <a:chOff x="15675416" y="5543100"/>
            <a:chExt cx="3496689" cy="2578608"/>
          </a:xfrm>
        </p:grpSpPr>
        <p:pic>
          <p:nvPicPr>
            <p:cNvPr id="50" name="Picture 49" descr="A black and white envelope with orange glasses&#10;&#10;Description automatically generated">
              <a:extLst>
                <a:ext uri="{FF2B5EF4-FFF2-40B4-BE49-F238E27FC236}">
                  <a16:creationId xmlns:a16="http://schemas.microsoft.com/office/drawing/2014/main" id="{A998CB74-FF57-DF39-1C7B-2FBFB0237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5675416" y="5543100"/>
              <a:ext cx="3496689" cy="2578608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D09B8A1-FC4C-3E84-2C87-535891B1AEC5}"/>
                </a:ext>
              </a:extLst>
            </p:cNvPr>
            <p:cNvSpPr txBox="1"/>
            <p:nvPr/>
          </p:nvSpPr>
          <p:spPr>
            <a:xfrm>
              <a:off x="18373192" y="7312953"/>
              <a:ext cx="609600" cy="5660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000" b="1" i="0" u="none" strike="noStrike" cap="none" spc="0" normalizeH="0" baseline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*</a:t>
              </a:r>
              <a:endParaRPr kumimoji="0" lang="en-PR" sz="30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1F03887-A7A3-AE69-A6E9-D5D37E320B52}"/>
              </a:ext>
            </a:extLst>
          </p:cNvPr>
          <p:cNvGrpSpPr/>
          <p:nvPr/>
        </p:nvGrpSpPr>
        <p:grpSpPr>
          <a:xfrm>
            <a:off x="15675412" y="8675088"/>
            <a:ext cx="3501709" cy="2582310"/>
            <a:chOff x="15675412" y="8675088"/>
            <a:chExt cx="3501709" cy="2582310"/>
          </a:xfrm>
        </p:grpSpPr>
        <p:pic>
          <p:nvPicPr>
            <p:cNvPr id="27" name="Picture 26" descr="A black envelope with white lines and money&#10;&#10;Description automatically generated">
              <a:extLst>
                <a:ext uri="{FF2B5EF4-FFF2-40B4-BE49-F238E27FC236}">
                  <a16:creationId xmlns:a16="http://schemas.microsoft.com/office/drawing/2014/main" id="{5E64945C-D3E2-254F-6CF7-25C3D17BA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675412" y="8675088"/>
              <a:ext cx="3501709" cy="2582310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8C15BD9-53E4-1401-27E1-1546EE0AAC64}"/>
                </a:ext>
              </a:extLst>
            </p:cNvPr>
            <p:cNvSpPr txBox="1"/>
            <p:nvPr/>
          </p:nvSpPr>
          <p:spPr>
            <a:xfrm>
              <a:off x="18110040" y="10556896"/>
              <a:ext cx="609600" cy="5660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000" b="1" i="0" u="none" strike="noStrike" cap="none" spc="0" normalizeH="0" baseline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***</a:t>
              </a:r>
              <a:endParaRPr kumimoji="0" lang="en-PR" sz="30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D009A667-2796-476F-3A3C-FB4FCB7A890E}"/>
              </a:ext>
            </a:extLst>
          </p:cNvPr>
          <p:cNvSpPr txBox="1"/>
          <p:nvPr/>
        </p:nvSpPr>
        <p:spPr>
          <a:xfrm>
            <a:off x="0" y="11692696"/>
            <a:ext cx="16067314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0" i="1" dirty="0">
                <a:solidFill>
                  <a:schemeClr val="bg1"/>
                </a:solidFill>
              </a:rPr>
              <a:t>*</a:t>
            </a:r>
            <a:r>
              <a:rPr lang="en-US" sz="2400" b="0" i="1" dirty="0" err="1">
                <a:solidFill>
                  <a:schemeClr val="bg1"/>
                </a:solidFill>
              </a:rPr>
              <a:t>Cubierto</a:t>
            </a:r>
            <a:r>
              <a:rPr lang="en-US" sz="2400" b="0" i="1" dirty="0">
                <a:solidFill>
                  <a:schemeClr val="bg1"/>
                </a:solidFill>
              </a:rPr>
              <a:t> 1 par </a:t>
            </a:r>
            <a:r>
              <a:rPr lang="en-US" sz="2400" b="0" i="1" dirty="0" err="1">
                <a:solidFill>
                  <a:schemeClr val="bg1"/>
                </a:solidFill>
              </a:rPr>
              <a:t>por</a:t>
            </a:r>
            <a:r>
              <a:rPr lang="en-US" sz="2400" b="0" i="1" dirty="0">
                <a:solidFill>
                  <a:schemeClr val="bg1"/>
                </a:solidFill>
              </a:rPr>
              <a:t> </a:t>
            </a:r>
            <a:r>
              <a:rPr lang="en-US" sz="2400" b="0" i="1" dirty="0" err="1">
                <a:solidFill>
                  <a:schemeClr val="bg1"/>
                </a:solidFill>
              </a:rPr>
              <a:t>suscriptor</a:t>
            </a:r>
            <a:r>
              <a:rPr lang="en-US" sz="2400" b="0" i="1" dirty="0">
                <a:solidFill>
                  <a:schemeClr val="bg1"/>
                </a:solidFill>
              </a:rPr>
              <a:t> hasta $150 </a:t>
            </a:r>
            <a:r>
              <a:rPr lang="en-US" sz="2400" b="0" i="1" dirty="0" err="1">
                <a:solidFill>
                  <a:schemeClr val="bg1"/>
                </a:solidFill>
              </a:rPr>
              <a:t>por</a:t>
            </a:r>
            <a:r>
              <a:rPr lang="en-US" sz="2400" b="0" i="1" dirty="0">
                <a:solidFill>
                  <a:schemeClr val="bg1"/>
                </a:solidFill>
              </a:rPr>
              <a:t> </a:t>
            </a:r>
            <a:r>
              <a:rPr lang="en-US" sz="2400" b="0" i="1" dirty="0" err="1">
                <a:solidFill>
                  <a:schemeClr val="bg1"/>
                </a:solidFill>
              </a:rPr>
              <a:t>año</a:t>
            </a:r>
            <a:r>
              <a:rPr lang="en-US" sz="2400" b="0" i="1" dirty="0">
                <a:solidFill>
                  <a:schemeClr val="bg1"/>
                </a:solidFill>
              </a:rPr>
              <a:t> </a:t>
            </a:r>
            <a:r>
              <a:rPr lang="en-US" sz="2400" b="0" i="1" dirty="0" err="1">
                <a:solidFill>
                  <a:schemeClr val="bg1"/>
                </a:solidFill>
              </a:rPr>
              <a:t>contrato</a:t>
            </a:r>
            <a:r>
              <a:rPr lang="en-US" sz="2400" b="0" i="1" dirty="0">
                <a:solidFill>
                  <a:schemeClr val="bg1"/>
                </a:solidFill>
              </a:rPr>
              <a:t>, </a:t>
            </a:r>
            <a:r>
              <a:rPr lang="en-US" sz="2400" b="0" i="1" dirty="0" err="1">
                <a:solidFill>
                  <a:schemeClr val="bg1"/>
                </a:solidFill>
              </a:rPr>
              <a:t>reembolsable</a:t>
            </a:r>
            <a:r>
              <a:rPr lang="en-US" sz="2400" b="0" i="1" dirty="0">
                <a:solidFill>
                  <a:schemeClr val="bg1"/>
                </a:solidFill>
              </a:rPr>
              <a:t>. </a:t>
            </a:r>
            <a:r>
              <a:rPr lang="en-US" sz="2400" b="0" i="1" dirty="0" err="1">
                <a:solidFill>
                  <a:schemeClr val="bg1"/>
                </a:solidFill>
              </a:rPr>
              <a:t>Beneficio</a:t>
            </a:r>
            <a:r>
              <a:rPr lang="en-US" sz="2400" b="0" i="1" dirty="0">
                <a:solidFill>
                  <a:schemeClr val="bg1"/>
                </a:solidFill>
              </a:rPr>
              <a:t> en </a:t>
            </a:r>
            <a:r>
              <a:rPr lang="en-US" sz="2400" b="0" i="1" dirty="0" err="1">
                <a:solidFill>
                  <a:schemeClr val="bg1"/>
                </a:solidFill>
              </a:rPr>
              <a:t>Cubiertas</a:t>
            </a:r>
            <a:r>
              <a:rPr lang="en-US" sz="2400" b="0" i="1" dirty="0">
                <a:solidFill>
                  <a:schemeClr val="bg1"/>
                </a:solidFill>
              </a:rPr>
              <a:t>: </a:t>
            </a:r>
            <a:r>
              <a:rPr lang="en-US" sz="2400" b="0" i="1" dirty="0" err="1">
                <a:solidFill>
                  <a:schemeClr val="bg1"/>
                </a:solidFill>
              </a:rPr>
              <a:t>Rubí</a:t>
            </a:r>
            <a:r>
              <a:rPr lang="en-US" sz="2400" b="0" i="1" dirty="0">
                <a:solidFill>
                  <a:schemeClr val="bg1"/>
                </a:solidFill>
              </a:rPr>
              <a:t> y Plata. </a:t>
            </a:r>
            <a:r>
              <a:rPr lang="en-US" sz="2400" b="0" i="1" dirty="0" err="1">
                <a:solidFill>
                  <a:schemeClr val="bg1"/>
                </a:solidFill>
              </a:rPr>
              <a:t>Cubierta</a:t>
            </a:r>
            <a:r>
              <a:rPr lang="en-US" sz="2400" b="0" i="1" dirty="0">
                <a:solidFill>
                  <a:schemeClr val="bg1"/>
                </a:solidFill>
              </a:rPr>
              <a:t> </a:t>
            </a:r>
            <a:r>
              <a:rPr lang="en-US" sz="2400" b="0" i="1" dirty="0" err="1">
                <a:solidFill>
                  <a:schemeClr val="bg1"/>
                </a:solidFill>
              </a:rPr>
              <a:t>Mandatoria</a:t>
            </a:r>
            <a:r>
              <a:rPr lang="en-US" sz="2400" b="0" i="1" dirty="0">
                <a:solidFill>
                  <a:schemeClr val="bg1"/>
                </a:solidFill>
              </a:rPr>
              <a:t> </a:t>
            </a:r>
            <a:r>
              <a:rPr lang="en-US" sz="2400" b="0" i="1" dirty="0" err="1">
                <a:solidFill>
                  <a:schemeClr val="bg1"/>
                </a:solidFill>
              </a:rPr>
              <a:t>referirse</a:t>
            </a:r>
            <a:r>
              <a:rPr lang="en-US" sz="2400" b="0" i="1" dirty="0">
                <a:solidFill>
                  <a:schemeClr val="bg1"/>
                </a:solidFill>
              </a:rPr>
              <a:t> a la </a:t>
            </a:r>
            <a:r>
              <a:rPr lang="en-US" sz="2400" b="0" i="1" dirty="0" err="1">
                <a:solidFill>
                  <a:schemeClr val="bg1"/>
                </a:solidFill>
              </a:rPr>
              <a:t>guía</a:t>
            </a:r>
            <a:r>
              <a:rPr lang="en-US" sz="2400" b="0" i="1" dirty="0">
                <a:solidFill>
                  <a:schemeClr val="bg1"/>
                </a:solidFill>
              </a:rPr>
              <a:t> del </a:t>
            </a:r>
            <a:r>
              <a:rPr lang="en-US" sz="2400" b="0" i="1" dirty="0" err="1">
                <a:solidFill>
                  <a:schemeClr val="bg1"/>
                </a:solidFill>
              </a:rPr>
              <a:t>suscriptor</a:t>
            </a:r>
            <a:r>
              <a:rPr lang="en-US" sz="2400" b="0" i="1" dirty="0">
                <a:solidFill>
                  <a:schemeClr val="bg1"/>
                </a:solidFill>
              </a:rPr>
              <a:t> para </a:t>
            </a:r>
            <a:r>
              <a:rPr lang="en-US" sz="2400" b="0" i="1" dirty="0" err="1">
                <a:solidFill>
                  <a:schemeClr val="bg1"/>
                </a:solidFill>
              </a:rPr>
              <a:t>más</a:t>
            </a:r>
            <a:r>
              <a:rPr lang="en-US" sz="2400" b="0" i="1" dirty="0">
                <a:solidFill>
                  <a:schemeClr val="bg1"/>
                </a:solidFill>
              </a:rPr>
              <a:t> </a:t>
            </a:r>
            <a:r>
              <a:rPr lang="en-US" sz="2400" b="0" i="1" dirty="0" err="1">
                <a:solidFill>
                  <a:schemeClr val="bg1"/>
                </a:solidFill>
              </a:rPr>
              <a:t>detalles</a:t>
            </a:r>
            <a:r>
              <a:rPr lang="en-US" sz="2400" b="0" i="1" dirty="0">
                <a:solidFill>
                  <a:schemeClr val="bg1"/>
                </a:solidFill>
              </a:rPr>
              <a:t>.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0" i="1" dirty="0">
                <a:solidFill>
                  <a:schemeClr val="bg1"/>
                </a:solidFill>
              </a:rPr>
              <a:t>**El Seguro de </a:t>
            </a:r>
            <a:r>
              <a:rPr lang="en-US" sz="2400" b="0" i="1" dirty="0" err="1">
                <a:solidFill>
                  <a:schemeClr val="bg1"/>
                </a:solidFill>
              </a:rPr>
              <a:t>vida</a:t>
            </a:r>
            <a:r>
              <a:rPr lang="en-US" sz="2400" b="0" i="1" dirty="0">
                <a:solidFill>
                  <a:schemeClr val="bg1"/>
                </a:solidFill>
              </a:rPr>
              <a:t> es </a:t>
            </a:r>
            <a:r>
              <a:rPr lang="en-US" sz="2400" b="0" i="1" dirty="0" err="1">
                <a:solidFill>
                  <a:schemeClr val="bg1"/>
                </a:solidFill>
              </a:rPr>
              <a:t>opcional</a:t>
            </a:r>
            <a:r>
              <a:rPr lang="en-US" sz="2400" b="0" i="1" dirty="0">
                <a:solidFill>
                  <a:schemeClr val="bg1"/>
                </a:solidFill>
              </a:rPr>
              <a:t> y solo </a:t>
            </a:r>
            <a:r>
              <a:rPr lang="en-US" sz="2400" b="0" i="1" dirty="0" err="1">
                <a:solidFill>
                  <a:schemeClr val="bg1"/>
                </a:solidFill>
              </a:rPr>
              <a:t>aplica</a:t>
            </a:r>
            <a:r>
              <a:rPr lang="en-US" sz="2400" b="0" i="1" dirty="0">
                <a:solidFill>
                  <a:schemeClr val="bg1"/>
                </a:solidFill>
              </a:rPr>
              <a:t> al </a:t>
            </a:r>
            <a:r>
              <a:rPr lang="en-US" sz="2400" b="0" i="1" dirty="0" err="1">
                <a:solidFill>
                  <a:schemeClr val="bg1"/>
                </a:solidFill>
              </a:rPr>
              <a:t>suscriptor</a:t>
            </a:r>
            <a:r>
              <a:rPr lang="en-US" sz="2400" b="0" i="1" dirty="0">
                <a:solidFill>
                  <a:schemeClr val="bg1"/>
                </a:solidFill>
              </a:rPr>
              <a:t> principal, </a:t>
            </a:r>
            <a:r>
              <a:rPr lang="en-US" sz="2400" b="0" i="1" dirty="0" err="1">
                <a:solidFill>
                  <a:schemeClr val="bg1"/>
                </a:solidFill>
              </a:rPr>
              <a:t>costo</a:t>
            </a:r>
            <a:r>
              <a:rPr lang="en-US" sz="2400" b="0" i="1" dirty="0">
                <a:solidFill>
                  <a:schemeClr val="bg1"/>
                </a:solidFill>
              </a:rPr>
              <a:t> de $1.60 </a:t>
            </a:r>
            <a:r>
              <a:rPr lang="en-US" sz="2400" b="0" i="1" dirty="0" err="1">
                <a:solidFill>
                  <a:schemeClr val="bg1"/>
                </a:solidFill>
              </a:rPr>
              <a:t>mensual</a:t>
            </a:r>
            <a:r>
              <a:rPr lang="en-US" sz="2400" b="0" i="1" dirty="0">
                <a:solidFill>
                  <a:schemeClr val="bg1"/>
                </a:solidFill>
              </a:rPr>
              <a:t>.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0" i="1" dirty="0">
                <a:solidFill>
                  <a:schemeClr val="bg1"/>
                </a:solidFill>
              </a:rPr>
              <a:t>***No </a:t>
            </a:r>
            <a:r>
              <a:rPr lang="en-US" sz="2400" b="0" i="1" dirty="0" err="1">
                <a:solidFill>
                  <a:schemeClr val="bg1"/>
                </a:solidFill>
              </a:rPr>
              <a:t>aplica</a:t>
            </a:r>
            <a:r>
              <a:rPr lang="en-US" sz="2400" b="0" i="1" dirty="0">
                <a:solidFill>
                  <a:schemeClr val="bg1"/>
                </a:solidFill>
              </a:rPr>
              <a:t> deducible </a:t>
            </a:r>
            <a:r>
              <a:rPr lang="en-US" sz="2400" b="0" i="1" dirty="0" err="1">
                <a:solidFill>
                  <a:schemeClr val="bg1"/>
                </a:solidFill>
              </a:rPr>
              <a:t>inicial</a:t>
            </a:r>
            <a:r>
              <a:rPr lang="en-US" sz="2400" b="0" i="1" dirty="0">
                <a:solidFill>
                  <a:schemeClr val="bg1"/>
                </a:solidFill>
              </a:rPr>
              <a:t>, </a:t>
            </a:r>
            <a:r>
              <a:rPr lang="en-US" sz="2400" b="0" i="1" dirty="0" err="1">
                <a:solidFill>
                  <a:schemeClr val="bg1"/>
                </a:solidFill>
              </a:rPr>
              <a:t>requiere</a:t>
            </a:r>
            <a:r>
              <a:rPr lang="en-US" sz="2400" b="0" i="1" dirty="0">
                <a:solidFill>
                  <a:schemeClr val="bg1"/>
                </a:solidFill>
              </a:rPr>
              <a:t> pre-autorización y </a:t>
            </a:r>
            <a:r>
              <a:rPr lang="en-US" sz="2400" b="0" i="1" dirty="0" err="1">
                <a:solidFill>
                  <a:schemeClr val="bg1"/>
                </a:solidFill>
              </a:rPr>
              <a:t>aplica</a:t>
            </a:r>
            <a:r>
              <a:rPr lang="en-US" sz="2400" b="0" i="1" dirty="0">
                <a:solidFill>
                  <a:schemeClr val="bg1"/>
                </a:solidFill>
              </a:rPr>
              <a:t> un 20% </a:t>
            </a:r>
            <a:r>
              <a:rPr lang="en-US" sz="2400" b="0" i="1" dirty="0" err="1">
                <a:solidFill>
                  <a:schemeClr val="bg1"/>
                </a:solidFill>
              </a:rPr>
              <a:t>coaseguro</a:t>
            </a:r>
            <a:r>
              <a:rPr lang="en-US" sz="2400" b="0" i="1" dirty="0">
                <a:solidFill>
                  <a:schemeClr val="bg1"/>
                </a:solidFill>
              </a:rPr>
              <a:t> en </a:t>
            </a:r>
            <a:r>
              <a:rPr lang="en-US" sz="2400" b="0" i="1" dirty="0" err="1">
                <a:solidFill>
                  <a:schemeClr val="bg1"/>
                </a:solidFill>
              </a:rPr>
              <a:t>cubiertas</a:t>
            </a:r>
            <a:r>
              <a:rPr lang="en-US" sz="2400" b="0" i="1" dirty="0">
                <a:solidFill>
                  <a:schemeClr val="bg1"/>
                </a:solidFill>
              </a:rPr>
              <a:t> </a:t>
            </a:r>
            <a:r>
              <a:rPr lang="en-US" sz="2400" b="0" i="1" dirty="0" err="1">
                <a:solidFill>
                  <a:schemeClr val="bg1"/>
                </a:solidFill>
              </a:rPr>
              <a:t>Rubí</a:t>
            </a:r>
            <a:r>
              <a:rPr lang="en-US" sz="2400" b="0" i="1" dirty="0">
                <a:solidFill>
                  <a:schemeClr val="bg1"/>
                </a:solidFill>
              </a:rPr>
              <a:t> y Plata. </a:t>
            </a:r>
            <a:r>
              <a:rPr lang="en-US" sz="2400" b="0" i="1" dirty="0" err="1">
                <a:solidFill>
                  <a:schemeClr val="bg1"/>
                </a:solidFill>
              </a:rPr>
              <a:t>Cubierta</a:t>
            </a:r>
            <a:r>
              <a:rPr lang="en-US" sz="2400" b="0" i="1" dirty="0">
                <a:solidFill>
                  <a:schemeClr val="bg1"/>
                </a:solidFill>
              </a:rPr>
              <a:t> </a:t>
            </a:r>
            <a:r>
              <a:rPr lang="en-US" sz="2400" b="0" i="1" dirty="0" err="1">
                <a:solidFill>
                  <a:schemeClr val="bg1"/>
                </a:solidFill>
              </a:rPr>
              <a:t>Mandatoria</a:t>
            </a:r>
            <a:r>
              <a:rPr lang="en-US" sz="2400" b="0" i="1" dirty="0">
                <a:solidFill>
                  <a:schemeClr val="bg1"/>
                </a:solidFill>
              </a:rPr>
              <a:t>: </a:t>
            </a:r>
            <a:r>
              <a:rPr lang="en-US" sz="2400" b="0" i="1" dirty="0" err="1">
                <a:solidFill>
                  <a:schemeClr val="bg1"/>
                </a:solidFill>
              </a:rPr>
              <a:t>Aplica</a:t>
            </a:r>
            <a:r>
              <a:rPr lang="en-US" sz="2400" b="0" i="1" dirty="0">
                <a:solidFill>
                  <a:schemeClr val="bg1"/>
                </a:solidFill>
              </a:rPr>
              <a:t> 20% </a:t>
            </a:r>
            <a:r>
              <a:rPr lang="en-US" sz="2400" b="0" i="1" dirty="0" err="1">
                <a:solidFill>
                  <a:schemeClr val="bg1"/>
                </a:solidFill>
              </a:rPr>
              <a:t>coaseguro</a:t>
            </a:r>
            <a:r>
              <a:rPr lang="en-US" sz="2400" b="0" i="1" dirty="0">
                <a:solidFill>
                  <a:schemeClr val="bg1"/>
                </a:solidFill>
              </a:rPr>
              <a:t> </a:t>
            </a:r>
            <a:r>
              <a:rPr lang="en-US" sz="2400" b="0" i="1" dirty="0" err="1">
                <a:solidFill>
                  <a:schemeClr val="bg1"/>
                </a:solidFill>
              </a:rPr>
              <a:t>después</a:t>
            </a:r>
            <a:r>
              <a:rPr lang="en-US" sz="2400" b="0" i="1" dirty="0">
                <a:solidFill>
                  <a:schemeClr val="bg1"/>
                </a:solidFill>
              </a:rPr>
              <a:t> de deducible </a:t>
            </a:r>
            <a:r>
              <a:rPr lang="en-US" sz="2400" b="0" i="1" dirty="0" err="1">
                <a:solidFill>
                  <a:schemeClr val="bg1"/>
                </a:solidFill>
              </a:rPr>
              <a:t>inicial</a:t>
            </a:r>
            <a:r>
              <a:rPr lang="en-US" sz="2400" b="0" i="1" dirty="0">
                <a:solidFill>
                  <a:schemeClr val="bg1"/>
                </a:solidFill>
              </a:rPr>
              <a:t>.</a:t>
            </a:r>
            <a:endParaRPr kumimoji="0" lang="en-PR" sz="2400" b="0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0654087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C1BCB4E-9794-272A-7BFE-49B5655B8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Programas</a:t>
            </a:r>
            <a:r>
              <a:rPr lang="en-US" dirty="0"/>
              <a:t> </a:t>
            </a:r>
            <a:r>
              <a:rPr lang="en-US" dirty="0" err="1"/>
              <a:t>clínicos</a:t>
            </a:r>
            <a:endParaRPr lang="en-US" dirty="0">
              <a:latin typeface="Montserrat" panose="00000500000000000000" pitchFamily="2" charset="0"/>
            </a:endParaRPr>
          </a:p>
        </p:txBody>
      </p:sp>
      <p:pic>
        <p:nvPicPr>
          <p:cNvPr id="3" name="Picture 2" descr="A blue and orange text on a black background&#10;&#10;Description automatically generated">
            <a:extLst>
              <a:ext uri="{FF2B5EF4-FFF2-40B4-BE49-F238E27FC236}">
                <a16:creationId xmlns:a16="http://schemas.microsoft.com/office/drawing/2014/main" id="{9094F419-5F7C-855B-CC5D-C66E20AA90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87" y="10347393"/>
            <a:ext cx="7706225" cy="278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8634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1FD28E6-BDE6-5325-24C7-9A97916E3D9C}"/>
              </a:ext>
            </a:extLst>
          </p:cNvPr>
          <p:cNvSpPr txBox="1"/>
          <p:nvPr/>
        </p:nvSpPr>
        <p:spPr>
          <a:xfrm>
            <a:off x="443995" y="0"/>
            <a:ext cx="22437777" cy="22262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3800" b="1" i="0" u="none" strike="noStrike" cap="none" spc="0" normalizeH="0" baseline="0" dirty="0">
                <a:ln>
                  <a:noFill/>
                </a:ln>
                <a:solidFill>
                  <a:srgbClr val="FF9900"/>
                </a:solidFill>
                <a:effectLst/>
                <a:uFillTx/>
                <a:latin typeface="Aptos Narrow" panose="020B0004020202020204" pitchFamily="34" charset="0"/>
                <a:sym typeface="Helvetica Neue"/>
              </a:rPr>
              <a:t>Salud 360</a:t>
            </a:r>
            <a:endParaRPr kumimoji="0" lang="en-PR" sz="13800" b="1" i="0" u="none" strike="noStrike" cap="none" spc="0" normalizeH="0" baseline="0" dirty="0">
              <a:ln>
                <a:noFill/>
              </a:ln>
              <a:solidFill>
                <a:srgbClr val="FF9900"/>
              </a:solidFill>
              <a:effectLst/>
              <a:uFillTx/>
              <a:latin typeface="Aptos Narrow" panose="020B0004020202020204" pitchFamily="34" charset="0"/>
              <a:sym typeface="Helvetica Neue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CF08CD33-D940-763C-EA55-787F364CEC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3895752"/>
              </p:ext>
            </p:extLst>
          </p:nvPr>
        </p:nvGraphicFramePr>
        <p:xfrm>
          <a:off x="6342743" y="2091266"/>
          <a:ext cx="14136914" cy="9533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5FBF5B6A-379C-2332-E69E-02849D87FA3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5555" r="15555"/>
          <a:stretch/>
        </p:blipFill>
        <p:spPr>
          <a:xfrm>
            <a:off x="902294" y="4084652"/>
            <a:ext cx="4845609" cy="46892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2A112B-4D63-E527-6034-47BB90F40D08}"/>
              </a:ext>
            </a:extLst>
          </p:cNvPr>
          <p:cNvSpPr txBox="1"/>
          <p:nvPr/>
        </p:nvSpPr>
        <p:spPr>
          <a:xfrm>
            <a:off x="443995" y="11766748"/>
            <a:ext cx="14136914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Apoyo</a:t>
            </a:r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en </a:t>
            </a:r>
            <a:r>
              <a:rPr kumimoji="0" lang="en-US" sz="40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el</a:t>
            </a:r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40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manejo</a:t>
            </a:r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y control de </a:t>
            </a:r>
            <a:r>
              <a:rPr kumimoji="0" lang="en-US" sz="40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condiciones</a:t>
            </a:r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40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como</a:t>
            </a:r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: </a:t>
            </a: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Diabetes, </a:t>
            </a:r>
            <a:r>
              <a:rPr kumimoji="0" lang="en-US" sz="40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hipertensión</a:t>
            </a: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kumimoji="0" lang="en-US" sz="40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asma</a:t>
            </a: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kumimoji="0" lang="en-US" sz="40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fallo</a:t>
            </a: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40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cardiaco</a:t>
            </a:r>
            <a:r>
              <a:rPr lang="en-US" sz="4000" b="0" dirty="0">
                <a:solidFill>
                  <a:schemeClr val="bg1"/>
                </a:solidFill>
              </a:rPr>
              <a:t> </a:t>
            </a:r>
            <a:r>
              <a:rPr lang="en-US" sz="4000" b="0" dirty="0" err="1">
                <a:solidFill>
                  <a:schemeClr val="bg1"/>
                </a:solidFill>
              </a:rPr>
              <a:t>congestivo</a:t>
            </a:r>
            <a:r>
              <a:rPr lang="en-US" sz="4000" b="0" dirty="0">
                <a:solidFill>
                  <a:schemeClr val="bg1"/>
                </a:solidFill>
              </a:rPr>
              <a:t> (CHF) y </a:t>
            </a:r>
            <a:r>
              <a:rPr lang="en-US" sz="4000" b="0" dirty="0" err="1">
                <a:solidFill>
                  <a:schemeClr val="bg1"/>
                </a:solidFill>
              </a:rPr>
              <a:t>enfermedad</a:t>
            </a:r>
            <a:r>
              <a:rPr lang="en-US" sz="4000" b="0" dirty="0">
                <a:solidFill>
                  <a:schemeClr val="bg1"/>
                </a:solidFill>
              </a:rPr>
              <a:t> </a:t>
            </a:r>
            <a:r>
              <a:rPr lang="en-US" sz="4000" b="0" dirty="0" err="1">
                <a:solidFill>
                  <a:schemeClr val="bg1"/>
                </a:solidFill>
              </a:rPr>
              <a:t>obstructiva</a:t>
            </a:r>
            <a:r>
              <a:rPr lang="en-US" sz="4000" b="0" dirty="0">
                <a:solidFill>
                  <a:schemeClr val="bg1"/>
                </a:solidFill>
              </a:rPr>
              <a:t> </a:t>
            </a:r>
            <a:r>
              <a:rPr lang="en-US" sz="4000" b="0" dirty="0" err="1">
                <a:solidFill>
                  <a:schemeClr val="bg1"/>
                </a:solidFill>
              </a:rPr>
              <a:t>crónica</a:t>
            </a:r>
            <a:r>
              <a:rPr lang="en-US" sz="4000" b="0" dirty="0">
                <a:solidFill>
                  <a:schemeClr val="bg1"/>
                </a:solidFill>
              </a:rPr>
              <a:t> del </a:t>
            </a:r>
            <a:r>
              <a:rPr lang="en-US" sz="4000" b="0" dirty="0" err="1">
                <a:solidFill>
                  <a:schemeClr val="bg1"/>
                </a:solidFill>
              </a:rPr>
              <a:t>pulmón</a:t>
            </a:r>
            <a:r>
              <a:rPr lang="en-US" sz="4000" b="0" dirty="0">
                <a:solidFill>
                  <a:schemeClr val="bg1"/>
                </a:solidFill>
              </a:rPr>
              <a:t> (COPD)</a:t>
            </a:r>
            <a:endParaRPr kumimoji="0" lang="en-PR" sz="4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1197531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87A9BBC-76EC-4D56-B9E2-ED4DFC9CA8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graphicEl>
                                              <a:dgm id="{B87A9BBC-76EC-4D56-B9E2-ED4DFC9CA8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graphicEl>
                                              <a:dgm id="{B87A9BBC-76EC-4D56-B9E2-ED4DFC9CA8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5E420A1-A444-4EFA-8F54-12A1EB20F6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graphicEl>
                                              <a:dgm id="{65E420A1-A444-4EFA-8F54-12A1EB20F6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graphicEl>
                                              <a:dgm id="{65E420A1-A444-4EFA-8F54-12A1EB20F6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F48E8BC-D413-48EC-AA95-EA2AB30798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graphicEl>
                                              <a:dgm id="{1F48E8BC-D413-48EC-AA95-EA2AB30798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graphicEl>
                                              <a:dgm id="{1F48E8BC-D413-48EC-AA95-EA2AB30798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20490EE-115A-492A-A6AF-1D20E7E11E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graphicEl>
                                              <a:dgm id="{520490EE-115A-492A-A6AF-1D20E7E11E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graphicEl>
                                              <a:dgm id="{520490EE-115A-492A-A6AF-1D20E7E11E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5A94F0A-3689-4E88-88C1-837D974400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graphicEl>
                                              <a:dgm id="{45A94F0A-3689-4E88-88C1-837D974400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graphicEl>
                                              <a:dgm id="{45A94F0A-3689-4E88-88C1-837D974400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AC80246-3610-4379-A5BD-663D4AF019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>
                                            <p:graphicEl>
                                              <a:dgm id="{AAC80246-3610-4379-A5BD-663D4AF019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>
                                            <p:graphicEl>
                                              <a:dgm id="{AAC80246-3610-4379-A5BD-663D4AF019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Graphic spid="6" grpId="0">
        <p:bldSub>
          <a:bldDgm bld="one"/>
        </p:bldSub>
      </p:bldGraphic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1FD28E6-BDE6-5325-24C7-9A97916E3D9C}"/>
              </a:ext>
            </a:extLst>
          </p:cNvPr>
          <p:cNvSpPr txBox="1"/>
          <p:nvPr/>
        </p:nvSpPr>
        <p:spPr>
          <a:xfrm>
            <a:off x="152401" y="160739"/>
            <a:ext cx="7741783" cy="33342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0" dirty="0" err="1">
                <a:solidFill>
                  <a:srgbClr val="FF9900"/>
                </a:solidFill>
                <a:latin typeface="Aptos Narrow" panose="020B0004020202020204" pitchFamily="34" charset="0"/>
              </a:rPr>
              <a:t>Programa</a:t>
            </a:r>
            <a:r>
              <a:rPr lang="en-US" sz="7200" b="0" dirty="0">
                <a:solidFill>
                  <a:srgbClr val="FF9900"/>
                </a:solidFill>
                <a:latin typeface="Aptos Narrow" panose="020B0004020202020204" pitchFamily="34" charset="0"/>
              </a:rPr>
              <a:t> </a:t>
            </a:r>
            <a:r>
              <a:rPr lang="en-US" sz="7200" b="0" dirty="0" err="1">
                <a:solidFill>
                  <a:srgbClr val="FF9900"/>
                </a:solidFill>
                <a:latin typeface="Aptos Narrow" panose="020B0004020202020204" pitchFamily="34" charset="0"/>
              </a:rPr>
              <a:t>Preventivo</a:t>
            </a:r>
            <a:r>
              <a:rPr lang="en-US" sz="7200" b="0" dirty="0">
                <a:solidFill>
                  <a:srgbClr val="FF9900"/>
                </a:solidFill>
                <a:latin typeface="Aptos Narrow" panose="020B0004020202020204" pitchFamily="34" charset="0"/>
              </a:rPr>
              <a:t> 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3800" dirty="0" err="1">
                <a:solidFill>
                  <a:srgbClr val="FF9900"/>
                </a:solidFill>
                <a:latin typeface="Aptos Narrow" panose="020B0004020202020204" pitchFamily="34" charset="0"/>
              </a:rPr>
              <a:t>Cuídate</a:t>
            </a:r>
            <a:endParaRPr kumimoji="0" lang="en-PR" sz="13800" b="1" i="0" u="none" strike="noStrike" cap="none" spc="0" normalizeH="0" baseline="0" dirty="0">
              <a:ln>
                <a:noFill/>
              </a:ln>
              <a:solidFill>
                <a:srgbClr val="FF9900"/>
              </a:solidFill>
              <a:effectLst/>
              <a:uFillTx/>
              <a:latin typeface="Aptos Narrow" panose="020B0004020202020204" pitchFamily="34" charset="0"/>
              <a:sym typeface="Helvetica Neue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D28973F-935B-F440-07AD-C17D685CEB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0734048"/>
              </p:ext>
            </p:extLst>
          </p:nvPr>
        </p:nvGraphicFramePr>
        <p:xfrm>
          <a:off x="6705599" y="319759"/>
          <a:ext cx="16372115" cy="11458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DBC7F20C-E331-9471-3DFE-CB06BF33B318}"/>
              </a:ext>
            </a:extLst>
          </p:cNvPr>
          <p:cNvGrpSpPr/>
          <p:nvPr/>
        </p:nvGrpSpPr>
        <p:grpSpPr>
          <a:xfrm>
            <a:off x="76200" y="6260277"/>
            <a:ext cx="7894184" cy="4505054"/>
            <a:chOff x="-1484528" y="3932930"/>
            <a:chExt cx="7894184" cy="45050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5B18FD9-313C-297B-9A0B-45C1056F5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58987" y="4604908"/>
              <a:ext cx="2807154" cy="280715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88F3094-6644-3E74-A94F-75412E5B25E1}"/>
                </a:ext>
              </a:extLst>
            </p:cNvPr>
            <p:cNvSpPr txBox="1"/>
            <p:nvPr/>
          </p:nvSpPr>
          <p:spPr>
            <a:xfrm>
              <a:off x="-1484528" y="3932930"/>
              <a:ext cx="7894184" cy="779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40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¿</a:t>
              </a:r>
              <a:r>
                <a:rPr kumimoji="0" lang="en-US" sz="440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Quién</a:t>
              </a:r>
              <a:r>
                <a:rPr kumimoji="0" lang="en-US" sz="440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r>
                <a:rPr kumimoji="0" lang="en-US" sz="440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puede</a:t>
              </a:r>
              <a:r>
                <a:rPr kumimoji="0" lang="en-US" sz="440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r>
                <a:rPr kumimoji="0" lang="en-US" sz="440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beneficiarse</a:t>
              </a:r>
              <a:r>
                <a:rPr kumimoji="0" lang="en-US" sz="440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?</a:t>
              </a:r>
              <a:endParaRPr kumimoji="0" lang="en-PR" sz="44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F9ACF9B-8A83-B11D-E400-9FE5DDCCD215}"/>
                </a:ext>
              </a:extLst>
            </p:cNvPr>
            <p:cNvSpPr txBox="1"/>
            <p:nvPr/>
          </p:nvSpPr>
          <p:spPr>
            <a:xfrm>
              <a:off x="481369" y="7412062"/>
              <a:ext cx="3962390" cy="1025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0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Asegurados</a:t>
              </a:r>
              <a:r>
                <a:rPr kumimoji="0" lang="en-US" sz="3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r>
                <a:rPr kumimoji="0" lang="en-US" sz="30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mayore</a:t>
              </a:r>
              <a:r>
                <a:rPr lang="en-US" b="0" dirty="0" err="1"/>
                <a:t>s</a:t>
              </a:r>
              <a:r>
                <a:rPr lang="en-US" b="0" dirty="0"/>
                <a:t> de 21 </a:t>
              </a:r>
              <a:r>
                <a:rPr lang="en-US" b="0" dirty="0" err="1"/>
                <a:t>años</a:t>
              </a:r>
              <a:endParaRPr kumimoji="0" lang="en-PR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5294A89-6DB2-5B29-C50F-B6AE547BBA42}"/>
              </a:ext>
            </a:extLst>
          </p:cNvPr>
          <p:cNvSpPr txBox="1"/>
          <p:nvPr/>
        </p:nvSpPr>
        <p:spPr>
          <a:xfrm>
            <a:off x="0" y="12069001"/>
            <a:ext cx="12192000" cy="13952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Neue"/>
              </a:rPr>
              <a:t>*Cero </a:t>
            </a:r>
            <a:r>
              <a:rPr kumimoji="0" lang="en-US" sz="2800" b="0" i="1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Neue"/>
              </a:rPr>
              <a:t>copagos</a:t>
            </a:r>
            <a:r>
              <a:rPr kumimoji="0" lang="en-US" sz="2800" b="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Neue"/>
              </a:rPr>
              <a:t> </a:t>
            </a:r>
            <a:r>
              <a:rPr kumimoji="0" lang="en-US" sz="2800" b="0" i="1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Neue"/>
              </a:rPr>
              <a:t>aplica</a:t>
            </a:r>
            <a:r>
              <a:rPr kumimoji="0" lang="en-US" sz="2800" b="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Neue"/>
              </a:rPr>
              <a:t> </a:t>
            </a:r>
            <a:r>
              <a:rPr kumimoji="0" lang="en-US" sz="2800" b="0" i="1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Neue"/>
              </a:rPr>
              <a:t>exclusivamente</a:t>
            </a:r>
            <a:r>
              <a:rPr kumimoji="0" lang="en-US" sz="2800" b="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Neue"/>
              </a:rPr>
              <a:t> a Servicios </a:t>
            </a:r>
            <a:r>
              <a:rPr kumimoji="0" lang="en-US" sz="2800" b="0" i="1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Neue"/>
              </a:rPr>
              <a:t>preventivos</a:t>
            </a:r>
            <a:r>
              <a:rPr kumimoji="0" lang="en-US" sz="2800" b="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Neue"/>
              </a:rPr>
              <a:t>. </a:t>
            </a:r>
            <a:r>
              <a:rPr kumimoji="0" lang="en-US" sz="2800" b="0" i="1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Neue"/>
              </a:rPr>
              <a:t>Mamogra</a:t>
            </a:r>
            <a:r>
              <a:rPr lang="en-US" sz="2800" b="0" i="1" dirty="0" err="1">
                <a:solidFill>
                  <a:schemeClr val="bg1"/>
                </a:solidFill>
              </a:rPr>
              <a:t>fías</a:t>
            </a:r>
            <a:r>
              <a:rPr lang="en-US" sz="2800" b="0" i="1" dirty="0">
                <a:solidFill>
                  <a:schemeClr val="bg1"/>
                </a:solidFill>
              </a:rPr>
              <a:t> </a:t>
            </a:r>
            <a:r>
              <a:rPr lang="en-US" sz="2800" b="0" i="1" dirty="0" err="1">
                <a:solidFill>
                  <a:schemeClr val="bg1"/>
                </a:solidFill>
              </a:rPr>
              <a:t>diagnósticas</a:t>
            </a:r>
            <a:r>
              <a:rPr lang="en-US" sz="2800" b="0" i="1" dirty="0">
                <a:solidFill>
                  <a:schemeClr val="bg1"/>
                </a:solidFill>
              </a:rPr>
              <a:t> </a:t>
            </a:r>
            <a:r>
              <a:rPr lang="en-US" sz="2800" b="0" i="1" dirty="0" err="1">
                <a:solidFill>
                  <a:schemeClr val="bg1"/>
                </a:solidFill>
              </a:rPr>
              <a:t>conllevan</a:t>
            </a:r>
            <a:r>
              <a:rPr lang="en-US" sz="2800" b="0" i="1" dirty="0">
                <a:solidFill>
                  <a:schemeClr val="bg1"/>
                </a:solidFill>
              </a:rPr>
              <a:t> </a:t>
            </a:r>
            <a:r>
              <a:rPr lang="en-US" sz="2800" b="0" i="1" dirty="0" err="1">
                <a:solidFill>
                  <a:schemeClr val="bg1"/>
                </a:solidFill>
              </a:rPr>
              <a:t>copago</a:t>
            </a:r>
            <a:r>
              <a:rPr lang="en-US" sz="2800" b="0" i="1" dirty="0">
                <a:solidFill>
                  <a:schemeClr val="bg1"/>
                </a:solidFill>
              </a:rPr>
              <a:t>.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Neue"/>
              </a:rPr>
              <a:t>**</a:t>
            </a:r>
            <a:r>
              <a:rPr kumimoji="0" lang="en-US" sz="2800" b="0" i="1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Neue"/>
              </a:rPr>
              <a:t>Pueden</a:t>
            </a:r>
            <a:r>
              <a:rPr kumimoji="0" lang="en-US" sz="2800" b="0" i="1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Neue"/>
              </a:rPr>
              <a:t> </a:t>
            </a:r>
            <a:r>
              <a:rPr kumimoji="0" lang="en-US" sz="2800" b="0" i="1" u="none" strike="noStrike" cap="none" spc="0" normalizeH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Neue"/>
              </a:rPr>
              <a:t>variar</a:t>
            </a:r>
            <a:r>
              <a:rPr kumimoji="0" lang="en-US" sz="2800" b="0" i="1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Neue"/>
              </a:rPr>
              <a:t> </a:t>
            </a:r>
            <a:r>
              <a:rPr kumimoji="0" lang="en-US" sz="2800" b="0" i="1" u="none" strike="noStrike" cap="none" spc="0" normalizeH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Neue"/>
              </a:rPr>
              <a:t>según</a:t>
            </a:r>
            <a:r>
              <a:rPr kumimoji="0" lang="en-US" sz="2800" b="0" i="1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Neue"/>
              </a:rPr>
              <a:t> la </a:t>
            </a:r>
            <a:r>
              <a:rPr kumimoji="0" lang="en-US" sz="2800" b="0" i="1" u="none" strike="noStrike" cap="none" spc="0" normalizeH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Neue"/>
              </a:rPr>
              <a:t>edad</a:t>
            </a:r>
            <a:r>
              <a:rPr kumimoji="0" lang="en-US" sz="2800" b="0" i="1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Neue"/>
              </a:rPr>
              <a:t>, </a:t>
            </a:r>
            <a:r>
              <a:rPr kumimoji="0" lang="en-US" sz="2800" b="0" i="1" u="none" strike="noStrike" cap="none" spc="0" normalizeH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Neue"/>
              </a:rPr>
              <a:t>género</a:t>
            </a:r>
            <a:r>
              <a:rPr kumimoji="0" lang="en-US" sz="2800" b="0" i="1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Neue"/>
              </a:rPr>
              <a:t>, </a:t>
            </a:r>
            <a:r>
              <a:rPr kumimoji="0" lang="en-US" sz="2800" b="0" i="1" u="none" strike="noStrike" cap="none" spc="0" normalizeH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Neue"/>
              </a:rPr>
              <a:t>factores</a:t>
            </a:r>
            <a:r>
              <a:rPr kumimoji="0" lang="en-US" sz="2800" b="0" i="1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Neue"/>
              </a:rPr>
              <a:t> de </a:t>
            </a:r>
            <a:r>
              <a:rPr kumimoji="0" lang="en-US" sz="2800" b="0" i="1" u="none" strike="noStrike" cap="none" spc="0" normalizeH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Neue"/>
              </a:rPr>
              <a:t>riesgo</a:t>
            </a:r>
            <a:r>
              <a:rPr kumimoji="0" lang="en-US" sz="2800" b="0" i="1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Neue"/>
              </a:rPr>
              <a:t> y </a:t>
            </a:r>
            <a:r>
              <a:rPr kumimoji="0" lang="en-US" sz="2800" b="0" i="1" u="none" strike="noStrike" cap="none" spc="0" normalizeH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Neue"/>
              </a:rPr>
              <a:t>guías</a:t>
            </a:r>
            <a:r>
              <a:rPr kumimoji="0" lang="en-US" sz="2800" b="0" i="1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Neue"/>
              </a:rPr>
              <a:t> </a:t>
            </a:r>
            <a:r>
              <a:rPr kumimoji="0" lang="en-US" sz="2800" b="0" i="1" u="none" strike="noStrike" cap="none" spc="0" normalizeH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Neue"/>
              </a:rPr>
              <a:t>clínicas</a:t>
            </a:r>
            <a:r>
              <a:rPr kumimoji="0" lang="en-US" sz="2800" b="0" i="1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Neue"/>
              </a:rPr>
              <a:t>.</a:t>
            </a:r>
            <a:endParaRPr kumimoji="0" lang="en-PR" sz="2800" b="0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274142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B5AD1EE-7435-48F2-9F61-1C04E3B0D1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graphicEl>
                                              <a:dgm id="{7B5AD1EE-7435-48F2-9F61-1C04E3B0D1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8677FAD-29D3-4E3A-9E35-7C7ED28E41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graphicEl>
                                              <a:dgm id="{F8677FAD-29D3-4E3A-9E35-7C7ED28E41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E210BEA-23AC-4B1E-9385-77C8F20967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graphicEl>
                                              <a:dgm id="{FE210BEA-23AC-4B1E-9385-77C8F20967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DAA3FF2-5ED7-4342-8818-381E76C989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graphicEl>
                                              <a:dgm id="{9DAA3FF2-5ED7-4342-8818-381E76C989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CDD1E17-5970-484C-B00B-33E5923667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graphicEl>
                                              <a:dgm id="{FCDD1E17-5970-484C-B00B-33E5923667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D5C9AF4-0E6B-4E61-A195-5583B08CAE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graphicEl>
                                              <a:dgm id="{BD5C9AF4-0E6B-4E61-A195-5583B08CAE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D97813F-D403-4131-9DA0-0B576DAA92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graphicEl>
                                              <a:dgm id="{1D97813F-D403-4131-9DA0-0B576DAA92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F3C30C0-F325-4385-A1EE-6763551094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>
                                            <p:graphicEl>
                                              <a:dgm id="{CF3C30C0-F325-4385-A1EE-6763551094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AD30D67-9D9C-4C9A-9949-5936EAE337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>
                                            <p:graphicEl>
                                              <a:dgm id="{0AD30D67-9D9C-4C9A-9949-5936EAE337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580D3D1-1397-4790-97EF-CA73A93913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>
                                            <p:graphicEl>
                                              <a:dgm id="{9580D3D1-1397-4790-97EF-CA73A93913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156D97B-E08B-41E4-8485-CA99F6F56A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>
                                            <p:graphicEl>
                                              <a:dgm id="{0156D97B-E08B-41E4-8485-CA99F6F56A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99E1EF5-5312-4618-A018-95CE252967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>
                                            <p:graphicEl>
                                              <a:dgm id="{A99E1EF5-5312-4618-A018-95CE252967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AE8749A-14F0-47DD-8197-381A0193BE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>
                                            <p:graphicEl>
                                              <a:dgm id="{8AE8749A-14F0-47DD-8197-381A0193BE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86BF89E-3155-4821-BDF0-9BC78C8C02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">
                                            <p:graphicEl>
                                              <a:dgm id="{486BF89E-3155-4821-BDF0-9BC78C8C02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5DE2A1F-476B-4C0F-B665-2F3C787DCE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">
                                            <p:graphicEl>
                                              <a:dgm id="{85DE2A1F-476B-4C0F-B665-2F3C787DCE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5922B16-E3E1-4B62-9820-07F5BDC340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">
                                            <p:graphicEl>
                                              <a:dgm id="{75922B16-E3E1-4B62-9820-07F5BDC340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4E98353-65DA-4BAA-A9C5-BBF890F494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">
                                            <p:graphicEl>
                                              <a:dgm id="{24E98353-65DA-4BAA-A9C5-BBF890F494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082459B-1B88-4FEF-A452-0D591FDB8E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">
                                            <p:graphicEl>
                                              <a:dgm id="{A082459B-1B88-4FEF-A452-0D591FDB8E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F0FDE9E-36FA-4796-99D7-EFA6C27078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">
                                            <p:graphicEl>
                                              <a:dgm id="{4F0FDE9E-36FA-4796-99D7-EFA6C27078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EFF1942-7940-441C-BECA-21DF4C2B30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">
                                            <p:graphicEl>
                                              <a:dgm id="{5EFF1942-7940-441C-BECA-21DF4C2B30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563E32F-4557-48DC-96BC-08CDA49F8C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">
                                            <p:graphicEl>
                                              <a:dgm id="{9563E32F-4557-48DC-96BC-08CDA49F8C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9FC96CA-DA15-451B-A1EA-8A4E626C98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">
                                            <p:graphicEl>
                                              <a:dgm id="{B9FC96CA-DA15-451B-A1EA-8A4E626C98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Graphic spid="4" grpId="0">
        <p:bldSub>
          <a:bldDgm bld="lvlOne"/>
        </p:bldSub>
      </p:bldGraphic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81C2B99-A135-647E-4547-E2D6FC4D4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Resumen</a:t>
            </a:r>
            <a:r>
              <a:rPr lang="en-US" b="1" dirty="0"/>
              <a:t> de </a:t>
            </a:r>
            <a:r>
              <a:rPr lang="en-US" b="1" dirty="0" err="1"/>
              <a:t>Beneficios</a:t>
            </a:r>
            <a:endParaRPr lang="en-PR" b="1" dirty="0"/>
          </a:p>
        </p:txBody>
      </p:sp>
      <p:pic>
        <p:nvPicPr>
          <p:cNvPr id="6" name="Picture 5" descr="A blue and orange text on a black background&#10;&#10;Description automatically generated">
            <a:extLst>
              <a:ext uri="{FF2B5EF4-FFF2-40B4-BE49-F238E27FC236}">
                <a16:creationId xmlns:a16="http://schemas.microsoft.com/office/drawing/2014/main" id="{270E940B-B57F-7D7D-4ED7-1D57359F5B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87" y="10347393"/>
            <a:ext cx="7706225" cy="278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99925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able with text and images&#10;&#10;Description automatically generated with medium confidence">
            <a:extLst>
              <a:ext uri="{FF2B5EF4-FFF2-40B4-BE49-F238E27FC236}">
                <a16:creationId xmlns:a16="http://schemas.microsoft.com/office/drawing/2014/main" id="{E1CB0586-3018-73C0-293A-9CF609351C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7731409" cy="1370154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BA197EC-B911-A4B3-250B-D530B1A37C26}"/>
              </a:ext>
            </a:extLst>
          </p:cNvPr>
          <p:cNvGrpSpPr/>
          <p:nvPr/>
        </p:nvGrpSpPr>
        <p:grpSpPr>
          <a:xfrm>
            <a:off x="20559523" y="10572910"/>
            <a:ext cx="3665453" cy="2984066"/>
            <a:chOff x="18635641" y="7759286"/>
            <a:chExt cx="5484542" cy="4711834"/>
          </a:xfrm>
        </p:grpSpPr>
        <p:pic>
          <p:nvPicPr>
            <p:cNvPr id="3" name="Picture 2" descr="A group of photos of people&#10;&#10;Description automatically generated">
              <a:extLst>
                <a:ext uri="{FF2B5EF4-FFF2-40B4-BE49-F238E27FC236}">
                  <a16:creationId xmlns:a16="http://schemas.microsoft.com/office/drawing/2014/main" id="{315DCB6C-7AFB-4FDC-A411-0098E97BF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35641" y="9581173"/>
              <a:ext cx="5484542" cy="2889947"/>
            </a:xfrm>
            <a:prstGeom prst="rect">
              <a:avLst/>
            </a:prstGeom>
          </p:spPr>
        </p:pic>
        <p:pic>
          <p:nvPicPr>
            <p:cNvPr id="5" name="Picture 4" descr="A blue and orange text on a black background&#10;&#10;Description automatically generated">
              <a:extLst>
                <a:ext uri="{FF2B5EF4-FFF2-40B4-BE49-F238E27FC236}">
                  <a16:creationId xmlns:a16="http://schemas.microsoft.com/office/drawing/2014/main" id="{86B01EDA-A946-65FD-A26A-B1565A873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54057" y="7759286"/>
              <a:ext cx="5047709" cy="18218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66803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5C2157D4-ECC8-451A-D3F4-2B0E786176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1567894"/>
              </p:ext>
            </p:extLst>
          </p:nvPr>
        </p:nvGraphicFramePr>
        <p:xfrm>
          <a:off x="4678608" y="1121073"/>
          <a:ext cx="15515768" cy="11012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3FF5F9B8-07E7-24C5-0D55-1FDBBC7ED5E8}"/>
              </a:ext>
            </a:extLst>
          </p:cNvPr>
          <p:cNvSpPr txBox="1"/>
          <p:nvPr/>
        </p:nvSpPr>
        <p:spPr>
          <a:xfrm>
            <a:off x="1246789" y="3802516"/>
            <a:ext cx="2663372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spc="0" normalizeH="0" baseline="0" dirty="0" err="1">
                <a:ln>
                  <a:noFill/>
                </a:ln>
                <a:solidFill>
                  <a:srgbClr val="1177A8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Generalistas</a:t>
            </a:r>
            <a:endParaRPr kumimoji="0" lang="en-PR" sz="3200" b="1" i="0" u="none" strike="noStrike" cap="none" spc="0" normalizeH="0" baseline="0" dirty="0">
              <a:ln>
                <a:noFill/>
              </a:ln>
              <a:solidFill>
                <a:srgbClr val="1177A8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D9D58F-3001-0BE6-663C-F77F1B0F6155}"/>
              </a:ext>
            </a:extLst>
          </p:cNvPr>
          <p:cNvSpPr txBox="1"/>
          <p:nvPr/>
        </p:nvSpPr>
        <p:spPr>
          <a:xfrm>
            <a:off x="1134461" y="5489312"/>
            <a:ext cx="288802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spc="0" normalizeH="0" baseline="0" dirty="0" err="1">
                <a:ln>
                  <a:noFill/>
                </a:ln>
                <a:solidFill>
                  <a:srgbClr val="1177A8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Especialistas</a:t>
            </a:r>
            <a:endParaRPr kumimoji="0" lang="en-PR" sz="3200" b="1" i="0" u="none" strike="noStrike" cap="none" spc="0" normalizeH="0" baseline="0" dirty="0">
              <a:ln>
                <a:noFill/>
              </a:ln>
              <a:solidFill>
                <a:srgbClr val="1177A8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C115EE-EE77-AA11-7E74-181F0916DB35}"/>
              </a:ext>
            </a:extLst>
          </p:cNvPr>
          <p:cNvSpPr txBox="1"/>
          <p:nvPr/>
        </p:nvSpPr>
        <p:spPr>
          <a:xfrm>
            <a:off x="168491" y="7067832"/>
            <a:ext cx="4678608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1177A8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Sub-</a:t>
            </a:r>
            <a:r>
              <a:rPr kumimoji="0" lang="en-US" sz="3600" b="1" i="0" u="none" strike="noStrike" cap="none" spc="0" normalizeH="0" baseline="0" dirty="0" err="1">
                <a:ln>
                  <a:noFill/>
                </a:ln>
                <a:solidFill>
                  <a:srgbClr val="1177A8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Especialista</a:t>
            </a:r>
            <a:endParaRPr kumimoji="0" lang="en-PR" sz="3600" b="1" i="0" u="none" strike="noStrike" cap="none" spc="0" normalizeH="0" baseline="0" dirty="0">
              <a:ln>
                <a:noFill/>
              </a:ln>
              <a:solidFill>
                <a:srgbClr val="1177A8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38F8AF-A478-1491-5E05-D9168A4C36C6}"/>
              </a:ext>
            </a:extLst>
          </p:cNvPr>
          <p:cNvSpPr txBox="1"/>
          <p:nvPr/>
        </p:nvSpPr>
        <p:spPr>
          <a:xfrm>
            <a:off x="0" y="12501353"/>
            <a:ext cx="102108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0" i="1" dirty="0">
                <a:solidFill>
                  <a:schemeClr val="bg1"/>
                </a:solidFill>
              </a:rPr>
              <a:t>*</a:t>
            </a:r>
            <a:r>
              <a:rPr lang="en-US" sz="2400" b="0" i="1" dirty="0" err="1">
                <a:solidFill>
                  <a:schemeClr val="bg1"/>
                </a:solidFill>
              </a:rPr>
              <a:t>Limitado</a:t>
            </a:r>
            <a:r>
              <a:rPr lang="en-US" sz="2400" b="0" i="1" dirty="0">
                <a:solidFill>
                  <a:schemeClr val="bg1"/>
                </a:solidFill>
              </a:rPr>
              <a:t> a 15 </a:t>
            </a:r>
            <a:r>
              <a:rPr lang="en-US" sz="2400" b="0" i="1" dirty="0" err="1">
                <a:solidFill>
                  <a:schemeClr val="bg1"/>
                </a:solidFill>
              </a:rPr>
              <a:t>sesiones</a:t>
            </a:r>
            <a:r>
              <a:rPr lang="en-US" sz="2400" b="0" i="1" dirty="0">
                <a:solidFill>
                  <a:schemeClr val="bg1"/>
                </a:solidFill>
              </a:rPr>
              <a:t> </a:t>
            </a:r>
            <a:r>
              <a:rPr lang="en-US" sz="2400" b="0" i="1" dirty="0" err="1">
                <a:solidFill>
                  <a:schemeClr val="bg1"/>
                </a:solidFill>
              </a:rPr>
              <a:t>por</a:t>
            </a:r>
            <a:r>
              <a:rPr lang="en-US" sz="2400" b="0" i="1" dirty="0">
                <a:solidFill>
                  <a:schemeClr val="bg1"/>
                </a:solidFill>
              </a:rPr>
              <a:t> </a:t>
            </a:r>
            <a:r>
              <a:rPr lang="en-US" sz="2400" b="0" i="1" dirty="0" err="1">
                <a:solidFill>
                  <a:schemeClr val="bg1"/>
                </a:solidFill>
              </a:rPr>
              <a:t>año</a:t>
            </a:r>
            <a:r>
              <a:rPr lang="en-US" sz="2400" b="0" i="1" dirty="0">
                <a:solidFill>
                  <a:schemeClr val="bg1"/>
                </a:solidFill>
              </a:rPr>
              <a:t> </a:t>
            </a:r>
            <a:r>
              <a:rPr lang="en-US" sz="2400" b="0" i="1" dirty="0" err="1">
                <a:solidFill>
                  <a:schemeClr val="bg1"/>
                </a:solidFill>
              </a:rPr>
              <a:t>contrato</a:t>
            </a:r>
            <a:r>
              <a:rPr lang="en-US" sz="2400" b="0" i="1" dirty="0">
                <a:solidFill>
                  <a:schemeClr val="bg1"/>
                </a:solidFill>
              </a:rPr>
              <a:t>, </a:t>
            </a:r>
            <a:r>
              <a:rPr lang="en-US" sz="2400" b="0" i="1" dirty="0" err="1">
                <a:solidFill>
                  <a:schemeClr val="bg1"/>
                </a:solidFill>
              </a:rPr>
              <a:t>combinada</a:t>
            </a:r>
            <a:r>
              <a:rPr lang="en-US" sz="2400" b="0" i="1" dirty="0">
                <a:solidFill>
                  <a:schemeClr val="bg1"/>
                </a:solidFill>
              </a:rPr>
              <a:t> con </a:t>
            </a:r>
            <a:r>
              <a:rPr lang="en-US" sz="2400" b="0" i="1" dirty="0" err="1">
                <a:solidFill>
                  <a:schemeClr val="bg1"/>
                </a:solidFill>
              </a:rPr>
              <a:t>terapias</a:t>
            </a:r>
            <a:r>
              <a:rPr lang="en-US" sz="2400" b="0" i="1" dirty="0">
                <a:solidFill>
                  <a:schemeClr val="bg1"/>
                </a:solidFill>
              </a:rPr>
              <a:t> </a:t>
            </a:r>
            <a:r>
              <a:rPr lang="en-US" sz="2400" b="0" i="1" dirty="0" err="1">
                <a:solidFill>
                  <a:schemeClr val="bg1"/>
                </a:solidFill>
              </a:rPr>
              <a:t>físicas</a:t>
            </a:r>
            <a:endParaRPr lang="en-US" sz="2400" b="0" i="1" dirty="0">
              <a:solidFill>
                <a:schemeClr val="bg1"/>
              </a:solidFill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Neue"/>
              </a:rPr>
              <a:t>**</a:t>
            </a:r>
            <a:r>
              <a:rPr kumimoji="0" lang="en-US" sz="2400" b="0" i="1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Neue"/>
              </a:rPr>
              <a:t>Limitado</a:t>
            </a:r>
            <a:r>
              <a:rPr kumimoji="0" lang="en-US" sz="2400" b="0" i="1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Neue"/>
              </a:rPr>
              <a:t> a 20 </a:t>
            </a:r>
            <a:r>
              <a:rPr kumimoji="0" lang="en-US" sz="2400" b="0" i="1" u="none" strike="noStrike" cap="none" spc="0" normalizeH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Neue"/>
              </a:rPr>
              <a:t>sesiones</a:t>
            </a:r>
            <a:r>
              <a:rPr kumimoji="0" lang="en-US" sz="2400" b="0" i="1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Neue"/>
              </a:rPr>
              <a:t> </a:t>
            </a:r>
            <a:r>
              <a:rPr kumimoji="0" lang="en-US" sz="2400" b="0" i="1" u="none" strike="noStrike" cap="none" spc="0" normalizeH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Neue"/>
              </a:rPr>
              <a:t>por</a:t>
            </a:r>
            <a:r>
              <a:rPr kumimoji="0" lang="en-US" sz="2400" b="0" i="1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Neue"/>
              </a:rPr>
              <a:t> </a:t>
            </a:r>
            <a:r>
              <a:rPr kumimoji="0" lang="en-US" sz="2400" b="0" i="1" u="none" strike="noStrike" cap="none" spc="0" normalizeH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Neue"/>
              </a:rPr>
              <a:t>año</a:t>
            </a:r>
            <a:r>
              <a:rPr kumimoji="0" lang="en-US" sz="2400" b="0" i="1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Neue"/>
              </a:rPr>
              <a:t> </a:t>
            </a:r>
            <a:r>
              <a:rPr kumimoji="0" lang="en-US" sz="2400" b="0" i="1" u="none" strike="noStrike" cap="none" spc="0" normalizeH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Neue"/>
              </a:rPr>
              <a:t>contrato</a:t>
            </a:r>
            <a:r>
              <a:rPr kumimoji="0" lang="en-US" sz="2400" b="0" i="1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Neue"/>
              </a:rPr>
              <a:t>, </a:t>
            </a:r>
            <a:r>
              <a:rPr kumimoji="0" lang="en-US" sz="2400" b="0" i="1" u="none" strike="noStrike" cap="none" spc="0" normalizeH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Neue"/>
              </a:rPr>
              <a:t>combinada</a:t>
            </a:r>
            <a:r>
              <a:rPr kumimoji="0" lang="en-US" sz="2400" b="0" i="1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Neue"/>
              </a:rPr>
              <a:t> con </a:t>
            </a:r>
            <a:r>
              <a:rPr kumimoji="0" lang="en-US" sz="2400" b="0" i="1" u="none" strike="noStrike" cap="none" spc="0" normalizeH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Neue"/>
              </a:rPr>
              <a:t>terapias</a:t>
            </a:r>
            <a:r>
              <a:rPr kumimoji="0" lang="en-US" sz="2400" b="0" i="1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Neue"/>
              </a:rPr>
              <a:t> </a:t>
            </a:r>
            <a:r>
              <a:rPr kumimoji="0" lang="en-US" sz="2400" b="0" i="1" u="none" strike="noStrike" cap="none" spc="0" normalizeH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Neue"/>
              </a:rPr>
              <a:t>físicas</a:t>
            </a:r>
            <a:endParaRPr kumimoji="0" lang="en-US" sz="2400" b="0" i="1" u="none" strike="noStrike" cap="none" spc="0" normalizeH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Neue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1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Neue"/>
              </a:rPr>
              <a:t>***Hasta 12 </a:t>
            </a:r>
            <a:r>
              <a:rPr kumimoji="0" lang="en-US" sz="2400" b="0" i="1" u="none" strike="noStrike" cap="none" spc="0" normalizeH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Neue"/>
              </a:rPr>
              <a:t>visita</a:t>
            </a:r>
            <a:r>
              <a:rPr lang="en-US" sz="2400" b="0" i="1" dirty="0" err="1">
                <a:solidFill>
                  <a:schemeClr val="bg1"/>
                </a:solidFill>
              </a:rPr>
              <a:t>s</a:t>
            </a:r>
            <a:r>
              <a:rPr lang="en-US" sz="2400" b="0" i="1" dirty="0">
                <a:solidFill>
                  <a:schemeClr val="bg1"/>
                </a:solidFill>
              </a:rPr>
              <a:t> </a:t>
            </a:r>
            <a:r>
              <a:rPr lang="en-US" sz="2400" b="0" i="1" dirty="0" err="1">
                <a:solidFill>
                  <a:schemeClr val="bg1"/>
                </a:solidFill>
              </a:rPr>
              <a:t>por</a:t>
            </a:r>
            <a:r>
              <a:rPr lang="en-US" sz="2400" b="0" i="1" dirty="0">
                <a:solidFill>
                  <a:schemeClr val="bg1"/>
                </a:solidFill>
              </a:rPr>
              <a:t> </a:t>
            </a:r>
            <a:r>
              <a:rPr lang="en-US" sz="2400" b="0" i="1" dirty="0" err="1">
                <a:solidFill>
                  <a:schemeClr val="bg1"/>
                </a:solidFill>
              </a:rPr>
              <a:t>año</a:t>
            </a:r>
            <a:r>
              <a:rPr lang="en-US" sz="2400" b="0" i="1" dirty="0">
                <a:solidFill>
                  <a:schemeClr val="bg1"/>
                </a:solidFill>
              </a:rPr>
              <a:t> </a:t>
            </a:r>
            <a:r>
              <a:rPr lang="en-US" sz="2400" b="0" i="1" dirty="0" err="1">
                <a:solidFill>
                  <a:schemeClr val="bg1"/>
                </a:solidFill>
              </a:rPr>
              <a:t>contrato</a:t>
            </a:r>
            <a:endParaRPr kumimoji="0" lang="en-PR" sz="2400" b="0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Neue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EB6524-12B0-A93B-2E7A-3B7DF0A7F442}"/>
              </a:ext>
            </a:extLst>
          </p:cNvPr>
          <p:cNvSpPr txBox="1"/>
          <p:nvPr/>
        </p:nvSpPr>
        <p:spPr>
          <a:xfrm>
            <a:off x="2344055" y="379421"/>
            <a:ext cx="15515768" cy="16414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0" b="1" i="0" u="none" strike="noStrike" cap="none" spc="0" normalizeH="0" baseline="0" dirty="0" err="1">
                <a:ln>
                  <a:noFill/>
                </a:ln>
                <a:solidFill>
                  <a:srgbClr val="FF9900"/>
                </a:solidFill>
                <a:effectLst/>
                <a:uFillTx/>
                <a:latin typeface="Aptos Narrow" panose="020B0004020202020204" pitchFamily="34" charset="0"/>
                <a:sym typeface="Helvetica Neue"/>
              </a:rPr>
              <a:t>Copagos</a:t>
            </a:r>
            <a:endParaRPr kumimoji="0" lang="en-PR" sz="10000" b="1" i="0" u="none" strike="noStrike" cap="none" spc="0" normalizeH="0" baseline="0" dirty="0">
              <a:ln>
                <a:noFill/>
              </a:ln>
              <a:solidFill>
                <a:srgbClr val="FF9900"/>
              </a:solidFill>
              <a:effectLst/>
              <a:uFillTx/>
              <a:latin typeface="Aptos Narrow" panose="020B0004020202020204" pitchFamily="34" charset="0"/>
              <a:sym typeface="Helvetica Neue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9C81EA-77B4-8EEA-9FB4-B745EED50768}"/>
              </a:ext>
            </a:extLst>
          </p:cNvPr>
          <p:cNvSpPr txBox="1"/>
          <p:nvPr/>
        </p:nvSpPr>
        <p:spPr>
          <a:xfrm>
            <a:off x="876043" y="8707907"/>
            <a:ext cx="3404862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spc="0" normalizeH="0" baseline="0" dirty="0" err="1">
                <a:ln>
                  <a:noFill/>
                </a:ln>
                <a:solidFill>
                  <a:srgbClr val="1177A8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Quiropráctico</a:t>
            </a:r>
            <a:endParaRPr kumimoji="0" lang="en-PR" sz="3200" b="1" i="0" u="none" strike="noStrike" cap="none" spc="0" normalizeH="0" baseline="0" dirty="0">
              <a:ln>
                <a:noFill/>
              </a:ln>
              <a:solidFill>
                <a:srgbClr val="1177A8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C452F8-1524-D5BC-92AB-F812584F9C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290" y="259992"/>
            <a:ext cx="1880332" cy="18803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93FE52-23B8-C68D-1012-C36B7C26D0D8}"/>
              </a:ext>
            </a:extLst>
          </p:cNvPr>
          <p:cNvSpPr txBox="1"/>
          <p:nvPr/>
        </p:nvSpPr>
        <p:spPr>
          <a:xfrm>
            <a:off x="876043" y="10282114"/>
            <a:ext cx="3404862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spc="0" normalizeH="0" baseline="0" dirty="0" err="1">
                <a:ln>
                  <a:noFill/>
                </a:ln>
                <a:solidFill>
                  <a:srgbClr val="1177A8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Nutricionista</a:t>
            </a:r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rgbClr val="1177A8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***</a:t>
            </a:r>
            <a:endParaRPr kumimoji="0" lang="en-PR" sz="3200" b="1" i="0" u="none" strike="noStrike" cap="none" spc="0" normalizeH="0" baseline="0" dirty="0">
              <a:ln>
                <a:noFill/>
              </a:ln>
              <a:solidFill>
                <a:srgbClr val="1177A8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018184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21A5A58-F79C-4106-9F10-55C24DD9DD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graphicEl>
                                              <a:dgm id="{021A5A58-F79C-4106-9F10-55C24DD9DD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D5463032-5DD6-4C8D-A704-77109BD53C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graphicEl>
                                              <a:dgm id="{D5463032-5DD6-4C8D-A704-77109BD53C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8EC0572-BE3E-47E4-809E-F5549EFD73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graphicEl>
                                              <a:dgm id="{E8EC0572-BE3E-47E4-809E-F5549EFD73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4241418-D379-48BC-8868-2CF579F619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graphicEl>
                                              <a:dgm id="{24241418-D379-48BC-8868-2CF579F619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195E6C6-9B22-416D-A63F-C1C5F7957D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graphicEl>
                                              <a:dgm id="{E195E6C6-9B22-416D-A63F-C1C5F7957D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CFC5BC05-B916-4CE5-9575-2955D7447A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graphicEl>
                                              <a:dgm id="{CFC5BC05-B916-4CE5-9575-2955D7447A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CD054ECB-672F-4494-BA42-371415E0BA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>
                                            <p:graphicEl>
                                              <a:dgm id="{CD054ECB-672F-4494-BA42-371415E0BA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314EDF0B-69A1-473D-88CF-52B6400635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>
                                            <p:graphicEl>
                                              <a:dgm id="{314EDF0B-69A1-473D-88CF-52B6400635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6C2DE31-1305-491D-99BA-2099F2A390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>
                                            <p:graphicEl>
                                              <a:dgm id="{26C2DE31-1305-491D-99BA-2099F2A390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F3F08C1-032E-47D7-A3D5-3E617B7D7C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graphicEl>
                                              <a:dgm id="{EF3F08C1-032E-47D7-A3D5-3E617B7D7C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A7C33BC-1CD0-460B-85AD-E9F15879F0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>
                                            <p:graphicEl>
                                              <a:dgm id="{2A7C33BC-1CD0-460B-85AD-E9F15879F0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93556F00-CBBF-422D-A630-EE38644490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>
                                            <p:graphicEl>
                                              <a:dgm id="{93556F00-CBBF-422D-A630-EE38644490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5A5FA94-1457-41A1-AFE5-F95504E897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>
                                            <p:graphicEl>
                                              <a:dgm id="{25A5FA94-1457-41A1-AFE5-F95504E897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A4940B0-70A7-454D-BC93-1966B57513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>
                                            <p:graphicEl>
                                              <a:dgm id="{FA4940B0-70A7-454D-BC93-1966B57513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B54B944-7923-4FB6-B152-682BBBC12A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>
                                            <p:graphicEl>
                                              <a:dgm id="{5B54B944-7923-4FB6-B152-682BBBC12A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C3C42E12-0B86-41D0-B530-E10023E988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>
                                            <p:graphicEl>
                                              <a:dgm id="{C3C42E12-0B86-41D0-B530-E10023E988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CCA6AF14-4539-46ED-8CF2-25EED9FA3C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>
                                            <p:graphicEl>
                                              <a:dgm id="{CCA6AF14-4539-46ED-8CF2-25EED9FA3C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CF56C17A-5D54-4CCC-9DAD-07C81B4EA2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>
                                            <p:graphicEl>
                                              <a:dgm id="{CF56C17A-5D54-4CCC-9DAD-07C81B4EA2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C437DCC-811E-494D-8FA8-A3E6D10899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>
                                            <p:graphicEl>
                                              <a:dgm id="{4C437DCC-811E-494D-8FA8-A3E6D10899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1BABB1EC-DF58-471C-A0DE-44A4B9178A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>
                                            <p:graphicEl>
                                              <a:dgm id="{1BABB1EC-DF58-471C-A0DE-44A4B9178A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D75C10D6-B389-4377-81C5-9101DC8FC6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>
                                            <p:graphicEl>
                                              <a:dgm id="{D75C10D6-B389-4377-81C5-9101DC8FC6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2A510E9-276F-4DDF-97A7-18699E30C9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">
                                            <p:graphicEl>
                                              <a:dgm id="{A2A510E9-276F-4DDF-97A7-18699E30C9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2567BB9-5B8F-47B4-B1DB-C2496BE641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">
                                            <p:graphicEl>
                                              <a:dgm id="{B2567BB9-5B8F-47B4-B1DB-C2496BE641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25DFBE7-CE42-46A3-8217-BF7BC4DEB4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">
                                            <p:graphicEl>
                                              <a:dgm id="{025DFBE7-CE42-46A3-8217-BF7BC4DEB4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C811898D-20C7-43DB-A53E-B5E5F8E0D1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">
                                            <p:graphicEl>
                                              <a:dgm id="{C811898D-20C7-43DB-A53E-B5E5F8E0D1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E378116-28DB-4D4D-8127-E432F4E5DC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">
                                            <p:graphicEl>
                                              <a:dgm id="{5E378116-28DB-4D4D-8127-E432F4E5DC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60DA841C-4F77-42EC-AA96-AC22FE04C7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">
                                            <p:graphicEl>
                                              <a:dgm id="{60DA841C-4F77-42EC-AA96-AC22FE04C7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D2251511-01DE-4E43-9B66-5EE8F01D3C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0">
                                            <p:graphicEl>
                                              <a:dgm id="{D2251511-01DE-4E43-9B66-5EE8F01D3C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9A710A68-DF92-4DFF-A962-C059EA810D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">
                                            <p:graphicEl>
                                              <a:dgm id="{9A710A68-DF92-4DFF-A962-C059EA810D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63B0263F-8D5B-4FA2-B4CF-F7E37AA2B9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">
                                            <p:graphicEl>
                                              <a:dgm id="{63B0263F-8D5B-4FA2-B4CF-F7E37AA2B9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7989EA8-6AF9-4A6B-8B24-D7EA2B8387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">
                                            <p:graphicEl>
                                              <a:dgm id="{47989EA8-6AF9-4A6B-8B24-D7EA2B8387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9756717-2352-4714-8A96-41EF546F34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0">
                                            <p:graphicEl>
                                              <a:dgm id="{29756717-2352-4714-8A96-41EF546F34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6766E2F1-165E-4BF2-B859-F51F6CA01D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">
                                            <p:graphicEl>
                                              <a:dgm id="{6766E2F1-165E-4BF2-B859-F51F6CA01D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Sub>
          <a:bldDgm/>
        </p:bldSub>
      </p:bldGraphic>
      <p:bldP spid="16" grpId="0"/>
      <p:bldP spid="17" grpId="0"/>
      <p:bldP spid="18" grpId="0"/>
      <p:bldP spid="19" grpId="0"/>
      <p:bldP spid="20" grpId="0"/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5C2157D4-ECC8-451A-D3F4-2B0E786176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9555806"/>
              </p:ext>
            </p:extLst>
          </p:nvPr>
        </p:nvGraphicFramePr>
        <p:xfrm>
          <a:off x="5571236" y="1089497"/>
          <a:ext cx="15515768" cy="11012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3FF5F9B8-07E7-24C5-0D55-1FDBBC7ED5E8}"/>
              </a:ext>
            </a:extLst>
          </p:cNvPr>
          <p:cNvSpPr txBox="1"/>
          <p:nvPr/>
        </p:nvSpPr>
        <p:spPr>
          <a:xfrm>
            <a:off x="1834606" y="3880464"/>
            <a:ext cx="2663372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spc="0" normalizeH="0" baseline="0" dirty="0" err="1">
                <a:ln>
                  <a:noFill/>
                </a:ln>
                <a:solidFill>
                  <a:srgbClr val="1177A8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Laboratorios</a:t>
            </a:r>
            <a:endParaRPr kumimoji="0" lang="en-PR" sz="3200" b="1" i="0" u="none" strike="noStrike" cap="none" spc="0" normalizeH="0" baseline="0" dirty="0">
              <a:ln>
                <a:noFill/>
              </a:ln>
              <a:solidFill>
                <a:srgbClr val="1177A8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D9D58F-3001-0BE6-663C-F77F1B0F6155}"/>
              </a:ext>
            </a:extLst>
          </p:cNvPr>
          <p:cNvSpPr txBox="1"/>
          <p:nvPr/>
        </p:nvSpPr>
        <p:spPr>
          <a:xfrm>
            <a:off x="1722278" y="5482960"/>
            <a:ext cx="288802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spc="0" normalizeH="0" baseline="0" dirty="0" err="1">
                <a:ln>
                  <a:noFill/>
                </a:ln>
                <a:solidFill>
                  <a:srgbClr val="1177A8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Rayos</a:t>
            </a:r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rgbClr val="1177A8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X</a:t>
            </a:r>
            <a:endParaRPr kumimoji="0" lang="en-PR" sz="3200" b="1" i="0" u="none" strike="noStrike" cap="none" spc="0" normalizeH="0" baseline="0" dirty="0">
              <a:ln>
                <a:noFill/>
              </a:ln>
              <a:solidFill>
                <a:srgbClr val="1177A8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C115EE-EE77-AA11-7E74-181F0916DB35}"/>
              </a:ext>
            </a:extLst>
          </p:cNvPr>
          <p:cNvSpPr txBox="1"/>
          <p:nvPr/>
        </p:nvSpPr>
        <p:spPr>
          <a:xfrm>
            <a:off x="826987" y="7120286"/>
            <a:ext cx="4678608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 err="1">
                <a:ln>
                  <a:noFill/>
                </a:ln>
                <a:solidFill>
                  <a:srgbClr val="1177A8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Sonogramas</a:t>
            </a:r>
            <a:endParaRPr kumimoji="0" lang="en-PR" sz="3600" b="1" i="0" u="none" strike="noStrike" cap="none" spc="0" normalizeH="0" baseline="0" dirty="0">
              <a:ln>
                <a:noFill/>
              </a:ln>
              <a:solidFill>
                <a:srgbClr val="1177A8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38F8AF-A478-1491-5E05-D9168A4C36C6}"/>
              </a:ext>
            </a:extLst>
          </p:cNvPr>
          <p:cNvSpPr txBox="1"/>
          <p:nvPr/>
        </p:nvSpPr>
        <p:spPr>
          <a:xfrm>
            <a:off x="0" y="12788732"/>
            <a:ext cx="10210800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0" i="1" dirty="0">
                <a:solidFill>
                  <a:schemeClr val="bg1"/>
                </a:solidFill>
              </a:rPr>
              <a:t>RP (Red </a:t>
            </a:r>
            <a:r>
              <a:rPr lang="en-US" sz="2400" b="0" i="1" dirty="0" err="1">
                <a:solidFill>
                  <a:schemeClr val="bg1"/>
                </a:solidFill>
              </a:rPr>
              <a:t>Preferidad</a:t>
            </a:r>
            <a:r>
              <a:rPr lang="en-US" sz="2400" b="0" i="1" dirty="0">
                <a:solidFill>
                  <a:schemeClr val="bg1"/>
                </a:solidFill>
              </a:rPr>
              <a:t>) / OF (</a:t>
            </a:r>
            <a:r>
              <a:rPr lang="en-US" sz="2400" b="0" i="1" dirty="0" err="1">
                <a:solidFill>
                  <a:schemeClr val="bg1"/>
                </a:solidFill>
              </a:rPr>
              <a:t>Otras</a:t>
            </a:r>
            <a:r>
              <a:rPr lang="en-US" sz="2400" b="0" i="1" dirty="0">
                <a:solidFill>
                  <a:schemeClr val="bg1"/>
                </a:solidFill>
              </a:rPr>
              <a:t> </a:t>
            </a:r>
            <a:r>
              <a:rPr lang="en-US" sz="2400" b="0" i="1" dirty="0" err="1">
                <a:solidFill>
                  <a:schemeClr val="bg1"/>
                </a:solidFill>
              </a:rPr>
              <a:t>Facilidades</a:t>
            </a:r>
            <a:r>
              <a:rPr lang="en-US" sz="2400" b="0" i="1" dirty="0">
                <a:solidFill>
                  <a:schemeClr val="bg1"/>
                </a:solidFill>
              </a:rPr>
              <a:t>)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0" i="1" dirty="0">
                <a:solidFill>
                  <a:schemeClr val="bg1"/>
                </a:solidFill>
              </a:rPr>
              <a:t>*</a:t>
            </a:r>
            <a:r>
              <a:rPr lang="en-US" sz="2400" b="0" i="1" dirty="0" err="1">
                <a:solidFill>
                  <a:schemeClr val="bg1"/>
                </a:solidFill>
              </a:rPr>
              <a:t>Aplica</a:t>
            </a:r>
            <a:r>
              <a:rPr lang="en-US" sz="2400" b="0" i="1" dirty="0">
                <a:solidFill>
                  <a:schemeClr val="bg1"/>
                </a:solidFill>
              </a:rPr>
              <a:t> </a:t>
            </a:r>
            <a:r>
              <a:rPr lang="en-US" sz="2400" b="0" i="1" dirty="0" err="1">
                <a:solidFill>
                  <a:schemeClr val="bg1"/>
                </a:solidFill>
              </a:rPr>
              <a:t>costos</a:t>
            </a:r>
            <a:r>
              <a:rPr lang="en-US" sz="2400" b="0" i="1" dirty="0">
                <a:solidFill>
                  <a:schemeClr val="bg1"/>
                </a:solidFill>
              </a:rPr>
              <a:t> </a:t>
            </a:r>
            <a:r>
              <a:rPr lang="en-US" sz="2400" b="0" i="1" dirty="0" err="1">
                <a:solidFill>
                  <a:schemeClr val="bg1"/>
                </a:solidFill>
              </a:rPr>
              <a:t>por</a:t>
            </a:r>
            <a:r>
              <a:rPr lang="en-US" sz="2400" b="0" i="1" dirty="0">
                <a:solidFill>
                  <a:schemeClr val="bg1"/>
                </a:solidFill>
              </a:rPr>
              <a:t> </a:t>
            </a:r>
            <a:r>
              <a:rPr lang="en-US" sz="2400" b="0" i="1" dirty="0" err="1">
                <a:solidFill>
                  <a:schemeClr val="bg1"/>
                </a:solidFill>
              </a:rPr>
              <a:t>administración</a:t>
            </a:r>
            <a:endParaRPr kumimoji="0" lang="en-PR" sz="2400" b="0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Neue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EB6524-12B0-A93B-2E7A-3B7DF0A7F442}"/>
              </a:ext>
            </a:extLst>
          </p:cNvPr>
          <p:cNvSpPr txBox="1"/>
          <p:nvPr/>
        </p:nvSpPr>
        <p:spPr>
          <a:xfrm>
            <a:off x="2344055" y="71644"/>
            <a:ext cx="15515768" cy="22570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0" b="1" i="0" u="none" strike="noStrike" cap="none" spc="0" normalizeH="0" baseline="0" dirty="0" err="1">
                <a:ln>
                  <a:noFill/>
                </a:ln>
                <a:solidFill>
                  <a:srgbClr val="FF9900"/>
                </a:solidFill>
                <a:effectLst/>
                <a:uFillTx/>
                <a:latin typeface="Aptos Narrow" panose="020B0004020202020204" pitchFamily="34" charset="0"/>
                <a:sym typeface="Helvetica Neue"/>
              </a:rPr>
              <a:t>Coaseguros</a:t>
            </a:r>
            <a:endParaRPr kumimoji="0" lang="en-US" sz="10000" b="1" i="0" u="none" strike="noStrike" cap="none" spc="0" normalizeH="0" baseline="0" dirty="0">
              <a:ln>
                <a:noFill/>
              </a:ln>
              <a:solidFill>
                <a:srgbClr val="FF9900"/>
              </a:solidFill>
              <a:effectLst/>
              <a:uFillTx/>
              <a:latin typeface="Aptos Narrow" panose="020B0004020202020204" pitchFamily="34" charset="0"/>
              <a:sym typeface="Helvetica Neue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i="0" u="none" strike="noStrike" cap="none" spc="0" normalizeH="0" baseline="0" dirty="0">
                <a:ln>
                  <a:noFill/>
                </a:ln>
                <a:solidFill>
                  <a:srgbClr val="FF9900"/>
                </a:solidFill>
                <a:effectLst/>
                <a:uFillTx/>
                <a:latin typeface="Aptos Narrow" panose="020B0004020202020204" pitchFamily="34" charset="0"/>
                <a:sym typeface="Helvetica Neue"/>
              </a:rPr>
              <a:t>RP / OF</a:t>
            </a:r>
            <a:endParaRPr kumimoji="0" lang="en-PR" sz="3600" i="0" u="none" strike="noStrike" cap="none" spc="0" normalizeH="0" baseline="0" dirty="0">
              <a:ln>
                <a:noFill/>
              </a:ln>
              <a:solidFill>
                <a:srgbClr val="FF9900"/>
              </a:solidFill>
              <a:effectLst/>
              <a:uFillTx/>
              <a:latin typeface="Aptos Narrow" panose="020B0004020202020204" pitchFamily="34" charset="0"/>
              <a:sym typeface="Helvetica Neue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9C81EA-77B4-8EEA-9FB4-B745EED50768}"/>
              </a:ext>
            </a:extLst>
          </p:cNvPr>
          <p:cNvSpPr txBox="1"/>
          <p:nvPr/>
        </p:nvSpPr>
        <p:spPr>
          <a:xfrm>
            <a:off x="1122389" y="8600969"/>
            <a:ext cx="4025427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1177A8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Servicios </a:t>
            </a:r>
            <a:r>
              <a:rPr kumimoji="0" lang="en-US" sz="2800" b="1" i="0" u="none" strike="noStrike" cap="none" spc="0" normalizeH="0" baseline="0" dirty="0" err="1">
                <a:ln>
                  <a:noFill/>
                </a:ln>
                <a:solidFill>
                  <a:srgbClr val="1177A8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Preventivos</a:t>
            </a:r>
            <a:endParaRPr kumimoji="0" lang="en-PR" sz="2800" b="1" i="0" u="none" strike="noStrike" cap="none" spc="0" normalizeH="0" baseline="0" dirty="0">
              <a:ln>
                <a:noFill/>
              </a:ln>
              <a:solidFill>
                <a:srgbClr val="1177A8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C452F8-1524-D5BC-92AB-F812584F9C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290" y="259992"/>
            <a:ext cx="1880332" cy="18803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B7E0344-9534-6734-1025-AE86A45F8B75}"/>
              </a:ext>
            </a:extLst>
          </p:cNvPr>
          <p:cNvSpPr txBox="1"/>
          <p:nvPr/>
        </p:nvSpPr>
        <p:spPr>
          <a:xfrm>
            <a:off x="1122388" y="10099755"/>
            <a:ext cx="4025427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spc="0" normalizeH="0" baseline="0" dirty="0" err="1">
                <a:ln>
                  <a:noFill/>
                </a:ln>
                <a:solidFill>
                  <a:srgbClr val="1177A8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Inmunizaciones</a:t>
            </a:r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rgbClr val="1177A8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3200" b="1" i="0" u="none" strike="noStrike" cap="none" spc="0" normalizeH="0" baseline="0" dirty="0" err="1">
                <a:ln>
                  <a:noFill/>
                </a:ln>
                <a:solidFill>
                  <a:srgbClr val="1177A8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Preventivas</a:t>
            </a:r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rgbClr val="1177A8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*</a:t>
            </a:r>
            <a:endParaRPr kumimoji="0" lang="en-PR" sz="3200" b="1" i="0" u="none" strike="noStrike" cap="none" spc="0" normalizeH="0" baseline="0" dirty="0">
              <a:ln>
                <a:noFill/>
              </a:ln>
              <a:solidFill>
                <a:srgbClr val="1177A8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" name="Picture 3" descr="A yellow and blue text and a number&#10;&#10;Description automatically generated">
            <a:extLst>
              <a:ext uri="{FF2B5EF4-FFF2-40B4-BE49-F238E27FC236}">
                <a16:creationId xmlns:a16="http://schemas.microsoft.com/office/drawing/2014/main" id="{69CC16C9-255B-4FE6-7248-8E59CB57C4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75949" y="71644"/>
            <a:ext cx="2383761" cy="228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8013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21A5A58-F79C-4106-9F10-55C24DD9DD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graphicEl>
                                              <a:dgm id="{021A5A58-F79C-4106-9F10-55C24DD9DD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D5463032-5DD6-4C8D-A704-77109BD53C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graphicEl>
                                              <a:dgm id="{D5463032-5DD6-4C8D-A704-77109BD53C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8EC0572-BE3E-47E4-809E-F5549EFD73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graphicEl>
                                              <a:dgm id="{E8EC0572-BE3E-47E4-809E-F5549EFD73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4241418-D379-48BC-8868-2CF579F619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graphicEl>
                                              <a:dgm id="{24241418-D379-48BC-8868-2CF579F619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195E6C6-9B22-416D-A63F-C1C5F7957D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graphicEl>
                                              <a:dgm id="{E195E6C6-9B22-416D-A63F-C1C5F7957D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CFC5BC05-B916-4CE5-9575-2955D7447A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graphicEl>
                                              <a:dgm id="{CFC5BC05-B916-4CE5-9575-2955D7447A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CD054ECB-672F-4494-BA42-371415E0BA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>
                                            <p:graphicEl>
                                              <a:dgm id="{CD054ECB-672F-4494-BA42-371415E0BA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314EDF0B-69A1-473D-88CF-52B6400635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>
                                            <p:graphicEl>
                                              <a:dgm id="{314EDF0B-69A1-473D-88CF-52B6400635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6C2DE31-1305-491D-99BA-2099F2A390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>
                                            <p:graphicEl>
                                              <a:dgm id="{26C2DE31-1305-491D-99BA-2099F2A390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09E0244-3AAB-4053-A8DE-1CBB484F46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graphicEl>
                                              <a:dgm id="{009E0244-3AAB-4053-A8DE-1CBB484F46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5E1F9E4-5487-481E-AE8C-B7C9D13C3C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>
                                            <p:graphicEl>
                                              <a:dgm id="{E5E1F9E4-5487-481E-AE8C-B7C9D13C3C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93556F00-CBBF-422D-A630-EE38644490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>
                                            <p:graphicEl>
                                              <a:dgm id="{93556F00-CBBF-422D-A630-EE38644490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5A5FA94-1457-41A1-AFE5-F95504E897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>
                                            <p:graphicEl>
                                              <a:dgm id="{25A5FA94-1457-41A1-AFE5-F95504E897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A4940B0-70A7-454D-BC93-1966B57513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>
                                            <p:graphicEl>
                                              <a:dgm id="{FA4940B0-70A7-454D-BC93-1966B57513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B54B944-7923-4FB6-B152-682BBBC12A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>
                                            <p:graphicEl>
                                              <a:dgm id="{5B54B944-7923-4FB6-B152-682BBBC12A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C3C42E12-0B86-41D0-B530-E10023E988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>
                                            <p:graphicEl>
                                              <a:dgm id="{C3C42E12-0B86-41D0-B530-E10023E988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CCA6AF14-4539-46ED-8CF2-25EED9FA3C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>
                                            <p:graphicEl>
                                              <a:dgm id="{CCA6AF14-4539-46ED-8CF2-25EED9FA3C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CF56C17A-5D54-4CCC-9DAD-07C81B4EA2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>
                                            <p:graphicEl>
                                              <a:dgm id="{CF56C17A-5D54-4CCC-9DAD-07C81B4EA2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C437DCC-811E-494D-8FA8-A3E6D10899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>
                                            <p:graphicEl>
                                              <a:dgm id="{4C437DCC-811E-494D-8FA8-A3E6D10899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1BABB1EC-DF58-471C-A0DE-44A4B9178A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>
                                            <p:graphicEl>
                                              <a:dgm id="{1BABB1EC-DF58-471C-A0DE-44A4B9178A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61283F0E-1D8B-478D-8C38-C2E858E8E9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>
                                            <p:graphicEl>
                                              <a:dgm id="{61283F0E-1D8B-478D-8C38-C2E858E8E9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6DEAA5F-BF42-4047-B4C9-36650156D5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">
                                            <p:graphicEl>
                                              <a:dgm id="{F6DEAA5F-BF42-4047-B4C9-36650156D5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2567BB9-5B8F-47B4-B1DB-C2496BE641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">
                                            <p:graphicEl>
                                              <a:dgm id="{B2567BB9-5B8F-47B4-B1DB-C2496BE641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25DFBE7-CE42-46A3-8217-BF7BC4DEB4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">
                                            <p:graphicEl>
                                              <a:dgm id="{025DFBE7-CE42-46A3-8217-BF7BC4DEB4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C811898D-20C7-43DB-A53E-B5E5F8E0D1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">
                                            <p:graphicEl>
                                              <a:dgm id="{C811898D-20C7-43DB-A53E-B5E5F8E0D1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E378116-28DB-4D4D-8127-E432F4E5DC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">
                                            <p:graphicEl>
                                              <a:dgm id="{5E378116-28DB-4D4D-8127-E432F4E5DC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60DA841C-4F77-42EC-AA96-AC22FE04C7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">
                                            <p:graphicEl>
                                              <a:dgm id="{60DA841C-4F77-42EC-AA96-AC22FE04C7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D2251511-01DE-4E43-9B66-5EE8F01D3C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0">
                                            <p:graphicEl>
                                              <a:dgm id="{D2251511-01DE-4E43-9B66-5EE8F01D3C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9A710A68-DF92-4DFF-A962-C059EA810D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">
                                            <p:graphicEl>
                                              <a:dgm id="{9A710A68-DF92-4DFF-A962-C059EA810D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63B0263F-8D5B-4FA2-B4CF-F7E37AA2B9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">
                                            <p:graphicEl>
                                              <a:dgm id="{63B0263F-8D5B-4FA2-B4CF-F7E37AA2B9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7989EA8-6AF9-4A6B-8B24-D7EA2B8387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">
                                            <p:graphicEl>
                                              <a:dgm id="{47989EA8-6AF9-4A6B-8B24-D7EA2B8387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B78E0B5-C323-4CBF-85E6-0911848CE0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0">
                                            <p:graphicEl>
                                              <a:dgm id="{0B78E0B5-C323-4CBF-85E6-0911848CE0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44807E1-BB95-455C-8F88-1A27DC9DFC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">
                                            <p:graphicEl>
                                              <a:dgm id="{B44807E1-BB95-455C-8F88-1A27DC9DFC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Sub>
          <a:bldDgm/>
        </p:bldSub>
      </p:bldGraphic>
      <p:bldP spid="16" grpId="0"/>
      <p:bldP spid="17" grpId="0"/>
      <p:bldP spid="18" grpId="0"/>
      <p:bldP spid="19" grpId="0"/>
      <p:bldP spid="20" grpId="0"/>
      <p:bldP spid="2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38C4CA-C2C4-65DB-B13C-E85DD3E83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7421" y="2957719"/>
            <a:ext cx="7800561" cy="7800561"/>
          </a:xfrm>
          <a:prstGeom prst="rect">
            <a:avLst/>
          </a:prstGeom>
        </p:spPr>
      </p:pic>
      <p:pic>
        <p:nvPicPr>
          <p:cNvPr id="7" name="Picture 6" descr="A blue and white text on a black background&#10;&#10;Description automatically generated">
            <a:extLst>
              <a:ext uri="{FF2B5EF4-FFF2-40B4-BE49-F238E27FC236}">
                <a16:creationId xmlns:a16="http://schemas.microsoft.com/office/drawing/2014/main" id="{DA317BDE-0B7C-072D-CF2C-2D93301F39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17" y="12185374"/>
            <a:ext cx="3497579" cy="125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2204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A9A37207-2F45-84F5-80A1-9FD67732775D}"/>
              </a:ext>
            </a:extLst>
          </p:cNvPr>
          <p:cNvGrpSpPr/>
          <p:nvPr/>
        </p:nvGrpSpPr>
        <p:grpSpPr>
          <a:xfrm>
            <a:off x="8717279" y="357140"/>
            <a:ext cx="13837919" cy="11190800"/>
            <a:chOff x="933838" y="532900"/>
            <a:chExt cx="3868034" cy="3451867"/>
          </a:xfrm>
        </p:grpSpPr>
        <p:grpSp>
          <p:nvGrpSpPr>
            <p:cNvPr id="60" name="Google Shape;408;p20">
              <a:extLst>
                <a:ext uri="{FF2B5EF4-FFF2-40B4-BE49-F238E27FC236}">
                  <a16:creationId xmlns:a16="http://schemas.microsoft.com/office/drawing/2014/main" id="{4F31F61F-3E23-E15F-C839-4450BD948E6E}"/>
                </a:ext>
              </a:extLst>
            </p:cNvPr>
            <p:cNvGrpSpPr/>
            <p:nvPr/>
          </p:nvGrpSpPr>
          <p:grpSpPr>
            <a:xfrm>
              <a:off x="2723278" y="2387425"/>
              <a:ext cx="2078594" cy="979041"/>
              <a:chOff x="2723278" y="2387425"/>
              <a:chExt cx="2078594" cy="979041"/>
            </a:xfrm>
          </p:grpSpPr>
          <p:sp>
            <p:nvSpPr>
              <p:cNvPr id="97" name="Google Shape;409;p20">
                <a:extLst>
                  <a:ext uri="{FF2B5EF4-FFF2-40B4-BE49-F238E27FC236}">
                    <a16:creationId xmlns:a16="http://schemas.microsoft.com/office/drawing/2014/main" id="{6F80BC06-11AD-F19A-BCB2-8E9169654B5A}"/>
                  </a:ext>
                </a:extLst>
              </p:cNvPr>
              <p:cNvSpPr/>
              <p:nvPr/>
            </p:nvSpPr>
            <p:spPr>
              <a:xfrm>
                <a:off x="2723278" y="2405547"/>
                <a:ext cx="1980694" cy="960919"/>
              </a:xfrm>
              <a:custGeom>
                <a:avLst/>
                <a:gdLst/>
                <a:ahLst/>
                <a:cxnLst/>
                <a:rect l="l" t="t" r="r" b="b"/>
                <a:pathLst>
                  <a:path w="51793" h="25127" extrusionOk="0">
                    <a:moveTo>
                      <a:pt x="18249" y="1"/>
                    </a:moveTo>
                    <a:cubicBezTo>
                      <a:pt x="16321" y="1"/>
                      <a:pt x="14715" y="1515"/>
                      <a:pt x="14657" y="3431"/>
                    </a:cubicBezTo>
                    <a:lnTo>
                      <a:pt x="14348" y="12599"/>
                    </a:lnTo>
                    <a:cubicBezTo>
                      <a:pt x="14312" y="13708"/>
                      <a:pt x="13396" y="14577"/>
                      <a:pt x="12283" y="14577"/>
                    </a:cubicBezTo>
                    <a:cubicBezTo>
                      <a:pt x="12261" y="14577"/>
                      <a:pt x="12239" y="14576"/>
                      <a:pt x="12216" y="14576"/>
                    </a:cubicBezTo>
                    <a:lnTo>
                      <a:pt x="8871" y="14468"/>
                    </a:lnTo>
                    <a:cubicBezTo>
                      <a:pt x="8121" y="14433"/>
                      <a:pt x="7466" y="14016"/>
                      <a:pt x="7132" y="13397"/>
                    </a:cubicBezTo>
                    <a:cubicBezTo>
                      <a:pt x="6501" y="12301"/>
                      <a:pt x="5334" y="11539"/>
                      <a:pt x="3965" y="11504"/>
                    </a:cubicBezTo>
                    <a:cubicBezTo>
                      <a:pt x="3921" y="11502"/>
                      <a:pt x="3876" y="11501"/>
                      <a:pt x="3832" y="11501"/>
                    </a:cubicBezTo>
                    <a:cubicBezTo>
                      <a:pt x="1807" y="11501"/>
                      <a:pt x="130" y="13084"/>
                      <a:pt x="60" y="15099"/>
                    </a:cubicBezTo>
                    <a:cubicBezTo>
                      <a:pt x="0" y="17159"/>
                      <a:pt x="1632" y="18886"/>
                      <a:pt x="3715" y="18957"/>
                    </a:cubicBezTo>
                    <a:cubicBezTo>
                      <a:pt x="3760" y="18959"/>
                      <a:pt x="3806" y="18959"/>
                      <a:pt x="3850" y="18959"/>
                    </a:cubicBezTo>
                    <a:cubicBezTo>
                      <a:pt x="5164" y="18959"/>
                      <a:pt x="6322" y="18291"/>
                      <a:pt x="7001" y="17266"/>
                    </a:cubicBezTo>
                    <a:cubicBezTo>
                      <a:pt x="7371" y="16700"/>
                      <a:pt x="8021" y="16325"/>
                      <a:pt x="8745" y="16325"/>
                    </a:cubicBezTo>
                    <a:cubicBezTo>
                      <a:pt x="8767" y="16325"/>
                      <a:pt x="8789" y="16325"/>
                      <a:pt x="8811" y="16326"/>
                    </a:cubicBezTo>
                    <a:lnTo>
                      <a:pt x="12157" y="16433"/>
                    </a:lnTo>
                    <a:cubicBezTo>
                      <a:pt x="13300" y="16469"/>
                      <a:pt x="14193" y="17421"/>
                      <a:pt x="14157" y="18540"/>
                    </a:cubicBezTo>
                    <a:lnTo>
                      <a:pt x="14097" y="20481"/>
                    </a:lnTo>
                    <a:cubicBezTo>
                      <a:pt x="14026" y="22434"/>
                      <a:pt x="15586" y="24077"/>
                      <a:pt x="17562" y="24148"/>
                    </a:cubicBezTo>
                    <a:lnTo>
                      <a:pt x="47459" y="25124"/>
                    </a:lnTo>
                    <a:cubicBezTo>
                      <a:pt x="47503" y="25126"/>
                      <a:pt x="47548" y="25127"/>
                      <a:pt x="47592" y="25127"/>
                    </a:cubicBezTo>
                    <a:cubicBezTo>
                      <a:pt x="49520" y="25127"/>
                      <a:pt x="51104" y="23616"/>
                      <a:pt x="51174" y="21695"/>
                    </a:cubicBezTo>
                    <a:lnTo>
                      <a:pt x="51733" y="4658"/>
                    </a:lnTo>
                    <a:cubicBezTo>
                      <a:pt x="51793" y="2693"/>
                      <a:pt x="50245" y="1050"/>
                      <a:pt x="48257" y="991"/>
                    </a:cubicBezTo>
                    <a:lnTo>
                      <a:pt x="18360" y="2"/>
                    </a:lnTo>
                    <a:cubicBezTo>
                      <a:pt x="18323" y="1"/>
                      <a:pt x="18286" y="1"/>
                      <a:pt x="18249" y="1"/>
                    </a:cubicBezTo>
                    <a:close/>
                  </a:path>
                </a:pathLst>
              </a:custGeom>
              <a:solidFill>
                <a:srgbClr val="B7B7B7">
                  <a:alpha val="553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98" name="Google Shape;410;p20">
                <a:extLst>
                  <a:ext uri="{FF2B5EF4-FFF2-40B4-BE49-F238E27FC236}">
                    <a16:creationId xmlns:a16="http://schemas.microsoft.com/office/drawing/2014/main" id="{39FF8494-5FBC-BE90-7262-CE01C8AFC881}"/>
                  </a:ext>
                </a:extLst>
              </p:cNvPr>
              <p:cNvSpPr/>
              <p:nvPr/>
            </p:nvSpPr>
            <p:spPr>
              <a:xfrm>
                <a:off x="4624272" y="2643417"/>
                <a:ext cx="177598" cy="256076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6014" extrusionOk="0">
                    <a:moveTo>
                      <a:pt x="0" y="1"/>
                    </a:moveTo>
                    <a:lnTo>
                      <a:pt x="0" y="6014"/>
                    </a:lnTo>
                    <a:lnTo>
                      <a:pt x="1643" y="6014"/>
                    </a:lnTo>
                    <a:cubicBezTo>
                      <a:pt x="3298" y="6014"/>
                      <a:pt x="4643" y="4668"/>
                      <a:pt x="4643" y="3001"/>
                    </a:cubicBezTo>
                    <a:cubicBezTo>
                      <a:pt x="4643" y="2180"/>
                      <a:pt x="4310" y="1430"/>
                      <a:pt x="3762" y="882"/>
                    </a:cubicBezTo>
                    <a:cubicBezTo>
                      <a:pt x="3215" y="334"/>
                      <a:pt x="2465" y="1"/>
                      <a:pt x="1643" y="1"/>
                    </a:cubicBezTo>
                    <a:close/>
                  </a:path>
                </a:pathLst>
              </a:custGeom>
              <a:solidFill>
                <a:srgbClr val="F18E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99" name="Google Shape;411;p20">
                <a:extLst>
                  <a:ext uri="{FF2B5EF4-FFF2-40B4-BE49-F238E27FC236}">
                    <a16:creationId xmlns:a16="http://schemas.microsoft.com/office/drawing/2014/main" id="{9B205DBF-DD0B-EC6C-886F-2DEF7C54EC14}"/>
                  </a:ext>
                </a:extLst>
              </p:cNvPr>
              <p:cNvSpPr/>
              <p:nvPr/>
            </p:nvSpPr>
            <p:spPr>
              <a:xfrm>
                <a:off x="2725573" y="2387840"/>
                <a:ext cx="1939698" cy="923442"/>
              </a:xfrm>
              <a:custGeom>
                <a:avLst/>
                <a:gdLst/>
                <a:ahLst/>
                <a:cxnLst/>
                <a:rect l="l" t="t" r="r" b="b"/>
                <a:pathLst>
                  <a:path w="50721" h="24147" extrusionOk="0">
                    <a:moveTo>
                      <a:pt x="17597" y="1"/>
                    </a:moveTo>
                    <a:cubicBezTo>
                      <a:pt x="15633" y="1"/>
                      <a:pt x="14037" y="1585"/>
                      <a:pt x="14037" y="3549"/>
                    </a:cubicBezTo>
                    <a:lnTo>
                      <a:pt x="14037" y="12717"/>
                    </a:lnTo>
                    <a:cubicBezTo>
                      <a:pt x="14037" y="13848"/>
                      <a:pt x="13121" y="14765"/>
                      <a:pt x="11990" y="14765"/>
                    </a:cubicBezTo>
                    <a:lnTo>
                      <a:pt x="8692" y="14765"/>
                    </a:lnTo>
                    <a:cubicBezTo>
                      <a:pt x="7941" y="14765"/>
                      <a:pt x="7287" y="14360"/>
                      <a:pt x="6929" y="13753"/>
                    </a:cubicBezTo>
                    <a:cubicBezTo>
                      <a:pt x="6275" y="12681"/>
                      <a:pt x="5084" y="11955"/>
                      <a:pt x="3739" y="11955"/>
                    </a:cubicBezTo>
                    <a:cubicBezTo>
                      <a:pt x="1679" y="11955"/>
                      <a:pt x="0" y="13634"/>
                      <a:pt x="0" y="15693"/>
                    </a:cubicBezTo>
                    <a:cubicBezTo>
                      <a:pt x="0" y="17753"/>
                      <a:pt x="1679" y="19420"/>
                      <a:pt x="3739" y="19420"/>
                    </a:cubicBezTo>
                    <a:cubicBezTo>
                      <a:pt x="5084" y="19420"/>
                      <a:pt x="6275" y="18706"/>
                      <a:pt x="6929" y="17622"/>
                    </a:cubicBezTo>
                    <a:cubicBezTo>
                      <a:pt x="7287" y="17027"/>
                      <a:pt x="7941" y="16622"/>
                      <a:pt x="8692" y="16622"/>
                    </a:cubicBezTo>
                    <a:lnTo>
                      <a:pt x="11990" y="16622"/>
                    </a:lnTo>
                    <a:cubicBezTo>
                      <a:pt x="13121" y="16622"/>
                      <a:pt x="14037" y="17539"/>
                      <a:pt x="14037" y="18670"/>
                    </a:cubicBezTo>
                    <a:lnTo>
                      <a:pt x="14037" y="20599"/>
                    </a:lnTo>
                    <a:cubicBezTo>
                      <a:pt x="14037" y="22551"/>
                      <a:pt x="15633" y="24147"/>
                      <a:pt x="17597" y="24147"/>
                    </a:cubicBezTo>
                    <a:lnTo>
                      <a:pt x="47173" y="24147"/>
                    </a:lnTo>
                    <a:cubicBezTo>
                      <a:pt x="49137" y="24147"/>
                      <a:pt x="50721" y="22551"/>
                      <a:pt x="50721" y="20599"/>
                    </a:cubicBezTo>
                    <a:lnTo>
                      <a:pt x="50721" y="3549"/>
                    </a:lnTo>
                    <a:cubicBezTo>
                      <a:pt x="50721" y="1585"/>
                      <a:pt x="49137" y="1"/>
                      <a:pt x="47173" y="1"/>
                    </a:cubicBez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100" name="Google Shape;412;p20">
                <a:extLst>
                  <a:ext uri="{FF2B5EF4-FFF2-40B4-BE49-F238E27FC236}">
                    <a16:creationId xmlns:a16="http://schemas.microsoft.com/office/drawing/2014/main" id="{C28D3D89-FD72-DF31-7012-83B3B2CAE336}"/>
                  </a:ext>
                </a:extLst>
              </p:cNvPr>
              <p:cNvSpPr/>
              <p:nvPr/>
            </p:nvSpPr>
            <p:spPr>
              <a:xfrm>
                <a:off x="2752419" y="2871873"/>
                <a:ext cx="232247" cy="232247"/>
              </a:xfrm>
              <a:custGeom>
                <a:avLst/>
                <a:gdLst/>
                <a:ahLst/>
                <a:cxnLst/>
                <a:rect l="l" t="t" r="r" b="b"/>
                <a:pathLst>
                  <a:path w="6073" h="6073" extrusionOk="0">
                    <a:moveTo>
                      <a:pt x="3037" y="0"/>
                    </a:moveTo>
                    <a:cubicBezTo>
                      <a:pt x="1358" y="0"/>
                      <a:pt x="0" y="1358"/>
                      <a:pt x="0" y="3036"/>
                    </a:cubicBezTo>
                    <a:cubicBezTo>
                      <a:pt x="0" y="4715"/>
                      <a:pt x="1358" y="6072"/>
                      <a:pt x="3037" y="6072"/>
                    </a:cubicBezTo>
                    <a:cubicBezTo>
                      <a:pt x="4715" y="6072"/>
                      <a:pt x="6073" y="4715"/>
                      <a:pt x="6073" y="3036"/>
                    </a:cubicBezTo>
                    <a:cubicBezTo>
                      <a:pt x="6073" y="1358"/>
                      <a:pt x="4715" y="0"/>
                      <a:pt x="3037" y="0"/>
                    </a:cubicBezTo>
                    <a:close/>
                  </a:path>
                </a:pathLst>
              </a:custGeom>
              <a:solidFill>
                <a:srgbClr val="F8AE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101" name="Google Shape;413;p20">
                <a:extLst>
                  <a:ext uri="{FF2B5EF4-FFF2-40B4-BE49-F238E27FC236}">
                    <a16:creationId xmlns:a16="http://schemas.microsoft.com/office/drawing/2014/main" id="{D1916938-400D-2764-10DD-2F5B69B18EEA}"/>
                  </a:ext>
                </a:extLst>
              </p:cNvPr>
              <p:cNvSpPr/>
              <p:nvPr/>
            </p:nvSpPr>
            <p:spPr>
              <a:xfrm>
                <a:off x="3195458" y="2417319"/>
                <a:ext cx="1606414" cy="369126"/>
              </a:xfrm>
              <a:custGeom>
                <a:avLst/>
                <a:gdLst/>
                <a:ahLst/>
                <a:cxnLst/>
                <a:rect l="l" t="t" r="r" b="b"/>
                <a:pathLst>
                  <a:path w="42006" h="8669" extrusionOk="0">
                    <a:moveTo>
                      <a:pt x="3001" y="1"/>
                    </a:moveTo>
                    <a:cubicBezTo>
                      <a:pt x="1465" y="1"/>
                      <a:pt x="191" y="1168"/>
                      <a:pt x="12" y="2656"/>
                    </a:cubicBezTo>
                    <a:cubicBezTo>
                      <a:pt x="0" y="2775"/>
                      <a:pt x="0" y="2894"/>
                      <a:pt x="0" y="3013"/>
                    </a:cubicBezTo>
                    <a:cubicBezTo>
                      <a:pt x="0" y="4680"/>
                      <a:pt x="1346" y="6025"/>
                      <a:pt x="3001" y="6025"/>
                    </a:cubicBezTo>
                    <a:lnTo>
                      <a:pt x="39005" y="6025"/>
                    </a:lnTo>
                    <a:cubicBezTo>
                      <a:pt x="39827" y="6025"/>
                      <a:pt x="40589" y="6359"/>
                      <a:pt x="41124" y="6906"/>
                    </a:cubicBezTo>
                    <a:cubicBezTo>
                      <a:pt x="41589" y="7371"/>
                      <a:pt x="41898" y="7990"/>
                      <a:pt x="41982" y="8668"/>
                    </a:cubicBezTo>
                    <a:lnTo>
                      <a:pt x="42005" y="8311"/>
                    </a:lnTo>
                    <a:lnTo>
                      <a:pt x="42005" y="3013"/>
                    </a:lnTo>
                    <a:cubicBezTo>
                      <a:pt x="42005" y="2192"/>
                      <a:pt x="41672" y="1430"/>
                      <a:pt x="41124" y="894"/>
                    </a:cubicBezTo>
                    <a:cubicBezTo>
                      <a:pt x="40589" y="346"/>
                      <a:pt x="39827" y="1"/>
                      <a:pt x="39005" y="1"/>
                    </a:cubicBezTo>
                    <a:close/>
                  </a:path>
                </a:pathLst>
              </a:custGeom>
              <a:solidFill>
                <a:srgbClr val="B7B7B7">
                  <a:alpha val="553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102" name="Google Shape;414;p20">
                <a:extLst>
                  <a:ext uri="{FF2B5EF4-FFF2-40B4-BE49-F238E27FC236}">
                    <a16:creationId xmlns:a16="http://schemas.microsoft.com/office/drawing/2014/main" id="{D1321E5A-C61C-97A6-E5D1-88BB9D1AC137}"/>
                  </a:ext>
                </a:extLst>
              </p:cNvPr>
              <p:cNvSpPr/>
              <p:nvPr/>
            </p:nvSpPr>
            <p:spPr>
              <a:xfrm>
                <a:off x="3195458" y="2387428"/>
                <a:ext cx="1606414" cy="383816"/>
              </a:xfrm>
              <a:custGeom>
                <a:avLst/>
                <a:gdLst/>
                <a:ahLst/>
                <a:cxnLst/>
                <a:rect l="l" t="t" r="r" b="b"/>
                <a:pathLst>
                  <a:path w="42006" h="9014" extrusionOk="0">
                    <a:moveTo>
                      <a:pt x="3001" y="0"/>
                    </a:moveTo>
                    <a:cubicBezTo>
                      <a:pt x="1346" y="0"/>
                      <a:pt x="0" y="1346"/>
                      <a:pt x="0" y="3013"/>
                    </a:cubicBezTo>
                    <a:cubicBezTo>
                      <a:pt x="0" y="4668"/>
                      <a:pt x="1346" y="6013"/>
                      <a:pt x="3001" y="6013"/>
                    </a:cubicBezTo>
                    <a:lnTo>
                      <a:pt x="39005" y="6013"/>
                    </a:lnTo>
                    <a:cubicBezTo>
                      <a:pt x="39827" y="6013"/>
                      <a:pt x="40577" y="6346"/>
                      <a:pt x="41124" y="6894"/>
                    </a:cubicBezTo>
                    <a:cubicBezTo>
                      <a:pt x="41672" y="7442"/>
                      <a:pt x="42005" y="8192"/>
                      <a:pt x="42005" y="9013"/>
                    </a:cubicBezTo>
                    <a:lnTo>
                      <a:pt x="42005" y="3013"/>
                    </a:lnTo>
                    <a:cubicBezTo>
                      <a:pt x="42005" y="2179"/>
                      <a:pt x="41672" y="1429"/>
                      <a:pt x="41124" y="881"/>
                    </a:cubicBezTo>
                    <a:cubicBezTo>
                      <a:pt x="40577" y="334"/>
                      <a:pt x="39827" y="0"/>
                      <a:pt x="39005" y="0"/>
                    </a:cubicBezTo>
                    <a:close/>
                  </a:path>
                </a:pathLst>
              </a:custGeom>
              <a:solidFill>
                <a:srgbClr val="F8AE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103" name="Google Shape;415;p20">
                <a:extLst>
                  <a:ext uri="{FF2B5EF4-FFF2-40B4-BE49-F238E27FC236}">
                    <a16:creationId xmlns:a16="http://schemas.microsoft.com/office/drawing/2014/main" id="{F0D7828B-E07F-5B79-CEAC-8ECF9595587B}"/>
                  </a:ext>
                </a:extLst>
              </p:cNvPr>
              <p:cNvSpPr txBox="1"/>
              <p:nvPr/>
            </p:nvSpPr>
            <p:spPr>
              <a:xfrm>
                <a:off x="3265722" y="2715750"/>
                <a:ext cx="1390200" cy="53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4400" dirty="0">
                    <a:solidFill>
                      <a:srgbClr val="434343"/>
                    </a:solidFill>
                    <a:latin typeface="Roboto"/>
                    <a:ea typeface="Roboto"/>
                    <a:cs typeface="Roboto"/>
                    <a:sym typeface="Roboto"/>
                  </a:rPr>
                  <a:t>RESUMEN DE BENEFICIOS</a:t>
                </a:r>
                <a:endParaRPr sz="44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104" name="Google Shape;416;p20">
                <a:extLst>
                  <a:ext uri="{FF2B5EF4-FFF2-40B4-BE49-F238E27FC236}">
                    <a16:creationId xmlns:a16="http://schemas.microsoft.com/office/drawing/2014/main" id="{57276350-4F13-FD8C-D2FC-B5AA19FC05EA}"/>
                  </a:ext>
                </a:extLst>
              </p:cNvPr>
              <p:cNvSpPr txBox="1"/>
              <p:nvPr/>
            </p:nvSpPr>
            <p:spPr>
              <a:xfrm>
                <a:off x="3195450" y="2387425"/>
                <a:ext cx="1469700" cy="255900"/>
              </a:xfrm>
              <a:prstGeom prst="rect">
                <a:avLst/>
              </a:prstGeom>
              <a:solidFill>
                <a:srgbClr val="F18E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</p:grpSp>
        <p:grpSp>
          <p:nvGrpSpPr>
            <p:cNvPr id="61" name="Google Shape;417;p20">
              <a:extLst>
                <a:ext uri="{FF2B5EF4-FFF2-40B4-BE49-F238E27FC236}">
                  <a16:creationId xmlns:a16="http://schemas.microsoft.com/office/drawing/2014/main" id="{E3A75CEF-329F-A38F-BB0F-4559EA1EDE11}"/>
                </a:ext>
              </a:extLst>
            </p:cNvPr>
            <p:cNvGrpSpPr/>
            <p:nvPr/>
          </p:nvGrpSpPr>
          <p:grpSpPr>
            <a:xfrm>
              <a:off x="2723278" y="1150750"/>
              <a:ext cx="2078594" cy="979497"/>
              <a:chOff x="2723278" y="1150750"/>
              <a:chExt cx="2078594" cy="979497"/>
            </a:xfrm>
          </p:grpSpPr>
          <p:sp>
            <p:nvSpPr>
              <p:cNvPr id="89" name="Google Shape;418;p20">
                <a:extLst>
                  <a:ext uri="{FF2B5EF4-FFF2-40B4-BE49-F238E27FC236}">
                    <a16:creationId xmlns:a16="http://schemas.microsoft.com/office/drawing/2014/main" id="{A642572D-1076-8DA3-4478-CAE20DC6494D}"/>
                  </a:ext>
                </a:extLst>
              </p:cNvPr>
              <p:cNvSpPr/>
              <p:nvPr/>
            </p:nvSpPr>
            <p:spPr>
              <a:xfrm>
                <a:off x="2723278" y="1169328"/>
                <a:ext cx="1980694" cy="960919"/>
              </a:xfrm>
              <a:custGeom>
                <a:avLst/>
                <a:gdLst/>
                <a:ahLst/>
                <a:cxnLst/>
                <a:rect l="l" t="t" r="r" b="b"/>
                <a:pathLst>
                  <a:path w="51793" h="25127" extrusionOk="0">
                    <a:moveTo>
                      <a:pt x="18228" y="1"/>
                    </a:moveTo>
                    <a:cubicBezTo>
                      <a:pt x="16310" y="1"/>
                      <a:pt x="14715" y="1511"/>
                      <a:pt x="14657" y="3432"/>
                    </a:cubicBezTo>
                    <a:lnTo>
                      <a:pt x="14348" y="12588"/>
                    </a:lnTo>
                    <a:cubicBezTo>
                      <a:pt x="14312" y="13697"/>
                      <a:pt x="13396" y="14565"/>
                      <a:pt x="12283" y="14565"/>
                    </a:cubicBezTo>
                    <a:cubicBezTo>
                      <a:pt x="12261" y="14565"/>
                      <a:pt x="12239" y="14565"/>
                      <a:pt x="12216" y="14564"/>
                    </a:cubicBezTo>
                    <a:lnTo>
                      <a:pt x="8871" y="14457"/>
                    </a:lnTo>
                    <a:cubicBezTo>
                      <a:pt x="8121" y="14433"/>
                      <a:pt x="7466" y="14005"/>
                      <a:pt x="7132" y="13397"/>
                    </a:cubicBezTo>
                    <a:cubicBezTo>
                      <a:pt x="6501" y="12302"/>
                      <a:pt x="5334" y="11540"/>
                      <a:pt x="3965" y="11492"/>
                    </a:cubicBezTo>
                    <a:cubicBezTo>
                      <a:pt x="3921" y="11491"/>
                      <a:pt x="3877" y="11490"/>
                      <a:pt x="3833" y="11490"/>
                    </a:cubicBezTo>
                    <a:cubicBezTo>
                      <a:pt x="1808" y="11490"/>
                      <a:pt x="130" y="13084"/>
                      <a:pt x="60" y="15100"/>
                    </a:cubicBezTo>
                    <a:cubicBezTo>
                      <a:pt x="0" y="17160"/>
                      <a:pt x="1632" y="18886"/>
                      <a:pt x="3715" y="18958"/>
                    </a:cubicBezTo>
                    <a:cubicBezTo>
                      <a:pt x="3750" y="18959"/>
                      <a:pt x="3784" y="18959"/>
                      <a:pt x="3818" y="18959"/>
                    </a:cubicBezTo>
                    <a:cubicBezTo>
                      <a:pt x="5145" y="18959"/>
                      <a:pt x="6317" y="18288"/>
                      <a:pt x="7001" y="17267"/>
                    </a:cubicBezTo>
                    <a:cubicBezTo>
                      <a:pt x="7371" y="16690"/>
                      <a:pt x="8020" y="16325"/>
                      <a:pt x="8743" y="16325"/>
                    </a:cubicBezTo>
                    <a:cubicBezTo>
                      <a:pt x="8765" y="16325"/>
                      <a:pt x="8788" y="16326"/>
                      <a:pt x="8811" y="16326"/>
                    </a:cubicBezTo>
                    <a:lnTo>
                      <a:pt x="12157" y="16434"/>
                    </a:lnTo>
                    <a:cubicBezTo>
                      <a:pt x="13300" y="16469"/>
                      <a:pt x="14193" y="17410"/>
                      <a:pt x="14157" y="18541"/>
                    </a:cubicBezTo>
                    <a:lnTo>
                      <a:pt x="14097" y="20470"/>
                    </a:lnTo>
                    <a:cubicBezTo>
                      <a:pt x="14026" y="22434"/>
                      <a:pt x="15586" y="24077"/>
                      <a:pt x="17562" y="24137"/>
                    </a:cubicBezTo>
                    <a:lnTo>
                      <a:pt x="47459" y="25125"/>
                    </a:lnTo>
                    <a:cubicBezTo>
                      <a:pt x="47496" y="25126"/>
                      <a:pt x="47533" y="25127"/>
                      <a:pt x="47570" y="25127"/>
                    </a:cubicBezTo>
                    <a:cubicBezTo>
                      <a:pt x="49509" y="25127"/>
                      <a:pt x="51103" y="23612"/>
                      <a:pt x="51174" y="21696"/>
                    </a:cubicBezTo>
                    <a:lnTo>
                      <a:pt x="51733" y="4646"/>
                    </a:lnTo>
                    <a:cubicBezTo>
                      <a:pt x="51793" y="2694"/>
                      <a:pt x="50245" y="1051"/>
                      <a:pt x="48257" y="979"/>
                    </a:cubicBezTo>
                    <a:lnTo>
                      <a:pt x="18360" y="3"/>
                    </a:lnTo>
                    <a:cubicBezTo>
                      <a:pt x="18316" y="1"/>
                      <a:pt x="18271" y="1"/>
                      <a:pt x="18228" y="1"/>
                    </a:cubicBezTo>
                    <a:close/>
                  </a:path>
                </a:pathLst>
              </a:custGeom>
              <a:solidFill>
                <a:srgbClr val="B7B7B7">
                  <a:alpha val="553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90" name="Google Shape;419;p20">
                <a:extLst>
                  <a:ext uri="{FF2B5EF4-FFF2-40B4-BE49-F238E27FC236}">
                    <a16:creationId xmlns:a16="http://schemas.microsoft.com/office/drawing/2014/main" id="{B77F3D58-8126-B574-5369-270BA7F660D3}"/>
                  </a:ext>
                </a:extLst>
              </p:cNvPr>
              <p:cNvSpPr/>
              <p:nvPr/>
            </p:nvSpPr>
            <p:spPr>
              <a:xfrm>
                <a:off x="4624272" y="1406505"/>
                <a:ext cx="177598" cy="256316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6026" extrusionOk="0">
                    <a:moveTo>
                      <a:pt x="0" y="1"/>
                    </a:moveTo>
                    <a:lnTo>
                      <a:pt x="0" y="6025"/>
                    </a:lnTo>
                    <a:lnTo>
                      <a:pt x="1643" y="6025"/>
                    </a:lnTo>
                    <a:cubicBezTo>
                      <a:pt x="3298" y="6025"/>
                      <a:pt x="4643" y="4668"/>
                      <a:pt x="4643" y="3013"/>
                    </a:cubicBezTo>
                    <a:cubicBezTo>
                      <a:pt x="4643" y="2179"/>
                      <a:pt x="4310" y="1429"/>
                      <a:pt x="3762" y="894"/>
                    </a:cubicBezTo>
                    <a:cubicBezTo>
                      <a:pt x="3215" y="346"/>
                      <a:pt x="2465" y="1"/>
                      <a:pt x="1643" y="1"/>
                    </a:cubicBezTo>
                    <a:close/>
                  </a:path>
                </a:pathLst>
              </a:custGeom>
              <a:solidFill>
                <a:srgbClr val="F18E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91" name="Google Shape;420;p20">
                <a:extLst>
                  <a:ext uri="{FF2B5EF4-FFF2-40B4-BE49-F238E27FC236}">
                    <a16:creationId xmlns:a16="http://schemas.microsoft.com/office/drawing/2014/main" id="{713777BA-8AFD-E68E-F17E-E97574F0AC5D}"/>
                  </a:ext>
                </a:extLst>
              </p:cNvPr>
              <p:cNvSpPr/>
              <p:nvPr/>
            </p:nvSpPr>
            <p:spPr>
              <a:xfrm>
                <a:off x="2725573" y="1151201"/>
                <a:ext cx="1939698" cy="923901"/>
              </a:xfrm>
              <a:custGeom>
                <a:avLst/>
                <a:gdLst/>
                <a:ahLst/>
                <a:cxnLst/>
                <a:rect l="l" t="t" r="r" b="b"/>
                <a:pathLst>
                  <a:path w="50721" h="24159" extrusionOk="0">
                    <a:moveTo>
                      <a:pt x="17597" y="1"/>
                    </a:moveTo>
                    <a:cubicBezTo>
                      <a:pt x="15633" y="1"/>
                      <a:pt x="14037" y="1596"/>
                      <a:pt x="14037" y="3561"/>
                    </a:cubicBezTo>
                    <a:lnTo>
                      <a:pt x="14037" y="12717"/>
                    </a:lnTo>
                    <a:cubicBezTo>
                      <a:pt x="14037" y="13848"/>
                      <a:pt x="13121" y="14764"/>
                      <a:pt x="11990" y="14764"/>
                    </a:cubicBezTo>
                    <a:lnTo>
                      <a:pt x="8692" y="14764"/>
                    </a:lnTo>
                    <a:cubicBezTo>
                      <a:pt x="7941" y="14764"/>
                      <a:pt x="7287" y="14360"/>
                      <a:pt x="6929" y="13764"/>
                    </a:cubicBezTo>
                    <a:cubicBezTo>
                      <a:pt x="6275" y="12681"/>
                      <a:pt x="5084" y="11966"/>
                      <a:pt x="3739" y="11966"/>
                    </a:cubicBezTo>
                    <a:cubicBezTo>
                      <a:pt x="1679" y="11966"/>
                      <a:pt x="0" y="13633"/>
                      <a:pt x="0" y="15693"/>
                    </a:cubicBezTo>
                    <a:cubicBezTo>
                      <a:pt x="0" y="17753"/>
                      <a:pt x="1679" y="19432"/>
                      <a:pt x="3739" y="19432"/>
                    </a:cubicBezTo>
                    <a:cubicBezTo>
                      <a:pt x="5084" y="19432"/>
                      <a:pt x="6275" y="18705"/>
                      <a:pt x="6929" y="17634"/>
                    </a:cubicBezTo>
                    <a:cubicBezTo>
                      <a:pt x="7287" y="17027"/>
                      <a:pt x="7941" y="16634"/>
                      <a:pt x="8692" y="16634"/>
                    </a:cubicBezTo>
                    <a:lnTo>
                      <a:pt x="11990" y="16634"/>
                    </a:lnTo>
                    <a:cubicBezTo>
                      <a:pt x="13121" y="16634"/>
                      <a:pt x="14037" y="17539"/>
                      <a:pt x="14037" y="18670"/>
                    </a:cubicBezTo>
                    <a:lnTo>
                      <a:pt x="14037" y="20598"/>
                    </a:lnTo>
                    <a:cubicBezTo>
                      <a:pt x="14037" y="22563"/>
                      <a:pt x="15633" y="24158"/>
                      <a:pt x="17597" y="24158"/>
                    </a:cubicBezTo>
                    <a:lnTo>
                      <a:pt x="47173" y="24158"/>
                    </a:lnTo>
                    <a:cubicBezTo>
                      <a:pt x="49137" y="24158"/>
                      <a:pt x="50721" y="22563"/>
                      <a:pt x="50721" y="20598"/>
                    </a:cubicBezTo>
                    <a:lnTo>
                      <a:pt x="50721" y="3561"/>
                    </a:lnTo>
                    <a:cubicBezTo>
                      <a:pt x="50721" y="1596"/>
                      <a:pt x="49137" y="1"/>
                      <a:pt x="47173" y="1"/>
                    </a:cubicBez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92" name="Google Shape;421;p20">
                <a:extLst>
                  <a:ext uri="{FF2B5EF4-FFF2-40B4-BE49-F238E27FC236}">
                    <a16:creationId xmlns:a16="http://schemas.microsoft.com/office/drawing/2014/main" id="{E75E0C7C-6918-A135-0E1B-7B49302EFB31}"/>
                  </a:ext>
                </a:extLst>
              </p:cNvPr>
              <p:cNvSpPr/>
              <p:nvPr/>
            </p:nvSpPr>
            <p:spPr>
              <a:xfrm>
                <a:off x="2752419" y="1635195"/>
                <a:ext cx="232247" cy="232285"/>
              </a:xfrm>
              <a:custGeom>
                <a:avLst/>
                <a:gdLst/>
                <a:ahLst/>
                <a:cxnLst/>
                <a:rect l="l" t="t" r="r" b="b"/>
                <a:pathLst>
                  <a:path w="6073" h="6074" extrusionOk="0">
                    <a:moveTo>
                      <a:pt x="3037" y="1"/>
                    </a:moveTo>
                    <a:cubicBezTo>
                      <a:pt x="1358" y="1"/>
                      <a:pt x="0" y="1358"/>
                      <a:pt x="0" y="3037"/>
                    </a:cubicBezTo>
                    <a:cubicBezTo>
                      <a:pt x="0" y="4716"/>
                      <a:pt x="1358" y="6073"/>
                      <a:pt x="3037" y="6073"/>
                    </a:cubicBezTo>
                    <a:cubicBezTo>
                      <a:pt x="4715" y="6073"/>
                      <a:pt x="6073" y="4716"/>
                      <a:pt x="6073" y="3037"/>
                    </a:cubicBezTo>
                    <a:cubicBezTo>
                      <a:pt x="6073" y="1358"/>
                      <a:pt x="4715" y="1"/>
                      <a:pt x="3037" y="1"/>
                    </a:cubicBezTo>
                    <a:close/>
                  </a:path>
                </a:pathLst>
              </a:custGeom>
              <a:solidFill>
                <a:srgbClr val="F8AE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93" name="Google Shape;422;p20">
                <a:extLst>
                  <a:ext uri="{FF2B5EF4-FFF2-40B4-BE49-F238E27FC236}">
                    <a16:creationId xmlns:a16="http://schemas.microsoft.com/office/drawing/2014/main" id="{CD63E7BC-2194-806C-4212-65B5439ED5D2}"/>
                  </a:ext>
                </a:extLst>
              </p:cNvPr>
              <p:cNvSpPr/>
              <p:nvPr/>
            </p:nvSpPr>
            <p:spPr>
              <a:xfrm>
                <a:off x="3195458" y="1181162"/>
                <a:ext cx="1606414" cy="368736"/>
              </a:xfrm>
              <a:custGeom>
                <a:avLst/>
                <a:gdLst/>
                <a:ahLst/>
                <a:cxnLst/>
                <a:rect l="l" t="t" r="r" b="b"/>
                <a:pathLst>
                  <a:path w="42006" h="8669" extrusionOk="0">
                    <a:moveTo>
                      <a:pt x="3001" y="0"/>
                    </a:moveTo>
                    <a:cubicBezTo>
                      <a:pt x="1465" y="0"/>
                      <a:pt x="191" y="1155"/>
                      <a:pt x="12" y="2655"/>
                    </a:cubicBezTo>
                    <a:cubicBezTo>
                      <a:pt x="0" y="2775"/>
                      <a:pt x="0" y="2894"/>
                      <a:pt x="0" y="3013"/>
                    </a:cubicBezTo>
                    <a:cubicBezTo>
                      <a:pt x="0" y="4668"/>
                      <a:pt x="1346" y="6013"/>
                      <a:pt x="3001" y="6013"/>
                    </a:cubicBezTo>
                    <a:lnTo>
                      <a:pt x="39005" y="6013"/>
                    </a:lnTo>
                    <a:cubicBezTo>
                      <a:pt x="39827" y="6013"/>
                      <a:pt x="40589" y="6358"/>
                      <a:pt x="41124" y="6894"/>
                    </a:cubicBezTo>
                    <a:cubicBezTo>
                      <a:pt x="41589" y="7358"/>
                      <a:pt x="41898" y="7978"/>
                      <a:pt x="41982" y="8668"/>
                    </a:cubicBezTo>
                    <a:lnTo>
                      <a:pt x="42005" y="8311"/>
                    </a:lnTo>
                    <a:lnTo>
                      <a:pt x="42005" y="3013"/>
                    </a:lnTo>
                    <a:cubicBezTo>
                      <a:pt x="42005" y="2179"/>
                      <a:pt x="41672" y="1429"/>
                      <a:pt x="41124" y="881"/>
                    </a:cubicBezTo>
                    <a:cubicBezTo>
                      <a:pt x="40589" y="346"/>
                      <a:pt x="39827" y="0"/>
                      <a:pt x="39005" y="0"/>
                    </a:cubicBezTo>
                    <a:close/>
                  </a:path>
                </a:pathLst>
              </a:custGeom>
              <a:solidFill>
                <a:srgbClr val="B7B7B7">
                  <a:alpha val="553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94" name="Google Shape;423;p20">
                <a:extLst>
                  <a:ext uri="{FF2B5EF4-FFF2-40B4-BE49-F238E27FC236}">
                    <a16:creationId xmlns:a16="http://schemas.microsoft.com/office/drawing/2014/main" id="{9C434851-8CD5-B8E6-2862-C53F12CB384C}"/>
                  </a:ext>
                </a:extLst>
              </p:cNvPr>
              <p:cNvSpPr/>
              <p:nvPr/>
            </p:nvSpPr>
            <p:spPr>
              <a:xfrm>
                <a:off x="3195458" y="1150750"/>
                <a:ext cx="1606414" cy="383921"/>
              </a:xfrm>
              <a:custGeom>
                <a:avLst/>
                <a:gdLst/>
                <a:ahLst/>
                <a:cxnLst/>
                <a:rect l="l" t="t" r="r" b="b"/>
                <a:pathLst>
                  <a:path w="42006" h="9026" extrusionOk="0">
                    <a:moveTo>
                      <a:pt x="3001" y="1"/>
                    </a:moveTo>
                    <a:cubicBezTo>
                      <a:pt x="1346" y="1"/>
                      <a:pt x="0" y="1346"/>
                      <a:pt x="0" y="3013"/>
                    </a:cubicBezTo>
                    <a:cubicBezTo>
                      <a:pt x="0" y="4668"/>
                      <a:pt x="1346" y="6014"/>
                      <a:pt x="3001" y="6014"/>
                    </a:cubicBezTo>
                    <a:lnTo>
                      <a:pt x="39005" y="6014"/>
                    </a:lnTo>
                    <a:cubicBezTo>
                      <a:pt x="39827" y="6014"/>
                      <a:pt x="40577" y="6359"/>
                      <a:pt x="41124" y="6907"/>
                    </a:cubicBezTo>
                    <a:cubicBezTo>
                      <a:pt x="41672" y="7442"/>
                      <a:pt x="42005" y="8192"/>
                      <a:pt x="42005" y="9026"/>
                    </a:cubicBezTo>
                    <a:lnTo>
                      <a:pt x="42005" y="3013"/>
                    </a:lnTo>
                    <a:cubicBezTo>
                      <a:pt x="42005" y="2180"/>
                      <a:pt x="41672" y="1430"/>
                      <a:pt x="41124" y="882"/>
                    </a:cubicBezTo>
                    <a:cubicBezTo>
                      <a:pt x="40577" y="346"/>
                      <a:pt x="39827" y="1"/>
                      <a:pt x="39005" y="1"/>
                    </a:cubicBezTo>
                    <a:close/>
                  </a:path>
                </a:pathLst>
              </a:custGeom>
              <a:solidFill>
                <a:srgbClr val="F8AE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95" name="Google Shape;424;p20">
                <a:extLst>
                  <a:ext uri="{FF2B5EF4-FFF2-40B4-BE49-F238E27FC236}">
                    <a16:creationId xmlns:a16="http://schemas.microsoft.com/office/drawing/2014/main" id="{C0B27117-C4ED-13F6-7E10-7CAD4651BA8B}"/>
                  </a:ext>
                </a:extLst>
              </p:cNvPr>
              <p:cNvSpPr txBox="1"/>
              <p:nvPr/>
            </p:nvSpPr>
            <p:spPr>
              <a:xfrm>
                <a:off x="3265722" y="1475500"/>
                <a:ext cx="1390200" cy="53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4400" dirty="0">
                    <a:solidFill>
                      <a:srgbClr val="434343"/>
                    </a:solidFill>
                    <a:latin typeface="Roboto"/>
                    <a:ea typeface="Roboto"/>
                    <a:cs typeface="Roboto"/>
                    <a:sym typeface="Roboto"/>
                  </a:rPr>
                  <a:t>¿QUIÉNES SOMOS?</a:t>
                </a:r>
                <a:endParaRPr sz="44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96" name="Google Shape;425;p20">
                <a:extLst>
                  <a:ext uri="{FF2B5EF4-FFF2-40B4-BE49-F238E27FC236}">
                    <a16:creationId xmlns:a16="http://schemas.microsoft.com/office/drawing/2014/main" id="{6FEAEDCA-1447-7D2D-0F65-580DAB622BBB}"/>
                  </a:ext>
                </a:extLst>
              </p:cNvPr>
              <p:cNvSpPr txBox="1"/>
              <p:nvPr/>
            </p:nvSpPr>
            <p:spPr>
              <a:xfrm>
                <a:off x="3195450" y="1150750"/>
                <a:ext cx="1469700" cy="255900"/>
              </a:xfrm>
              <a:prstGeom prst="rect">
                <a:avLst/>
              </a:prstGeom>
              <a:solidFill>
                <a:srgbClr val="F18E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</p:grpSp>
        <p:grpSp>
          <p:nvGrpSpPr>
            <p:cNvPr id="62" name="Google Shape;426;p20">
              <a:extLst>
                <a:ext uri="{FF2B5EF4-FFF2-40B4-BE49-F238E27FC236}">
                  <a16:creationId xmlns:a16="http://schemas.microsoft.com/office/drawing/2014/main" id="{973AE86D-F371-7E25-E566-8A0EA37EBC37}"/>
                </a:ext>
              </a:extLst>
            </p:cNvPr>
            <p:cNvGrpSpPr/>
            <p:nvPr/>
          </p:nvGrpSpPr>
          <p:grpSpPr>
            <a:xfrm>
              <a:off x="933838" y="532900"/>
              <a:ext cx="2079971" cy="979046"/>
              <a:chOff x="933838" y="532900"/>
              <a:chExt cx="2079971" cy="979046"/>
            </a:xfrm>
          </p:grpSpPr>
          <p:sp>
            <p:nvSpPr>
              <p:cNvPr id="81" name="Google Shape;427;p20">
                <a:extLst>
                  <a:ext uri="{FF2B5EF4-FFF2-40B4-BE49-F238E27FC236}">
                    <a16:creationId xmlns:a16="http://schemas.microsoft.com/office/drawing/2014/main" id="{77B71F3D-2AD0-1295-75E6-6F259CC54929}"/>
                  </a:ext>
                </a:extLst>
              </p:cNvPr>
              <p:cNvSpPr/>
              <p:nvPr/>
            </p:nvSpPr>
            <p:spPr>
              <a:xfrm>
                <a:off x="1033115" y="551027"/>
                <a:ext cx="1980694" cy="960919"/>
              </a:xfrm>
              <a:custGeom>
                <a:avLst/>
                <a:gdLst/>
                <a:ahLst/>
                <a:cxnLst/>
                <a:rect l="l" t="t" r="r" b="b"/>
                <a:pathLst>
                  <a:path w="51793" h="25127" extrusionOk="0">
                    <a:moveTo>
                      <a:pt x="33544" y="1"/>
                    </a:moveTo>
                    <a:cubicBezTo>
                      <a:pt x="33507" y="1"/>
                      <a:pt x="33470" y="1"/>
                      <a:pt x="33433" y="2"/>
                    </a:cubicBezTo>
                    <a:lnTo>
                      <a:pt x="3537" y="990"/>
                    </a:lnTo>
                    <a:cubicBezTo>
                      <a:pt x="1548" y="1050"/>
                      <a:pt x="0" y="2693"/>
                      <a:pt x="60" y="4658"/>
                    </a:cubicBezTo>
                    <a:lnTo>
                      <a:pt x="620" y="21695"/>
                    </a:lnTo>
                    <a:cubicBezTo>
                      <a:pt x="690" y="23611"/>
                      <a:pt x="2284" y="25126"/>
                      <a:pt x="4211" y="25126"/>
                    </a:cubicBezTo>
                    <a:cubicBezTo>
                      <a:pt x="4248" y="25126"/>
                      <a:pt x="4285" y="25126"/>
                      <a:pt x="4322" y="25124"/>
                    </a:cubicBezTo>
                    <a:lnTo>
                      <a:pt x="34231" y="24136"/>
                    </a:lnTo>
                    <a:cubicBezTo>
                      <a:pt x="36207" y="24077"/>
                      <a:pt x="37767" y="22434"/>
                      <a:pt x="37696" y="20469"/>
                    </a:cubicBezTo>
                    <a:lnTo>
                      <a:pt x="37636" y="18540"/>
                    </a:lnTo>
                    <a:cubicBezTo>
                      <a:pt x="37600" y="17409"/>
                      <a:pt x="38493" y="16469"/>
                      <a:pt x="39636" y="16433"/>
                    </a:cubicBezTo>
                    <a:lnTo>
                      <a:pt x="42982" y="16326"/>
                    </a:lnTo>
                    <a:cubicBezTo>
                      <a:pt x="43004" y="16325"/>
                      <a:pt x="43026" y="16325"/>
                      <a:pt x="43049" y="16325"/>
                    </a:cubicBezTo>
                    <a:cubicBezTo>
                      <a:pt x="43772" y="16325"/>
                      <a:pt x="44422" y="16700"/>
                      <a:pt x="44792" y="17266"/>
                    </a:cubicBezTo>
                    <a:cubicBezTo>
                      <a:pt x="45460" y="18291"/>
                      <a:pt x="46628" y="18959"/>
                      <a:pt x="47943" y="18959"/>
                    </a:cubicBezTo>
                    <a:cubicBezTo>
                      <a:pt x="47988" y="18959"/>
                      <a:pt x="48033" y="18959"/>
                      <a:pt x="48078" y="18957"/>
                    </a:cubicBezTo>
                    <a:cubicBezTo>
                      <a:pt x="50162" y="18886"/>
                      <a:pt x="51793" y="17159"/>
                      <a:pt x="51721" y="15099"/>
                    </a:cubicBezTo>
                    <a:cubicBezTo>
                      <a:pt x="51663" y="13077"/>
                      <a:pt x="49974" y="11490"/>
                      <a:pt x="47940" y="11490"/>
                    </a:cubicBezTo>
                    <a:cubicBezTo>
                      <a:pt x="47903" y="11490"/>
                      <a:pt x="47865" y="11491"/>
                      <a:pt x="47828" y="11492"/>
                    </a:cubicBezTo>
                    <a:cubicBezTo>
                      <a:pt x="46459" y="11539"/>
                      <a:pt x="45292" y="12301"/>
                      <a:pt x="44661" y="13397"/>
                    </a:cubicBezTo>
                    <a:cubicBezTo>
                      <a:pt x="44327" y="14004"/>
                      <a:pt x="43673" y="14433"/>
                      <a:pt x="42911" y="14456"/>
                    </a:cubicBezTo>
                    <a:lnTo>
                      <a:pt x="39577" y="14575"/>
                    </a:lnTo>
                    <a:cubicBezTo>
                      <a:pt x="39555" y="14576"/>
                      <a:pt x="39533" y="14577"/>
                      <a:pt x="39511" y="14577"/>
                    </a:cubicBezTo>
                    <a:cubicBezTo>
                      <a:pt x="38397" y="14577"/>
                      <a:pt x="37480" y="13697"/>
                      <a:pt x="37434" y="12599"/>
                    </a:cubicBezTo>
                    <a:lnTo>
                      <a:pt x="37136" y="3431"/>
                    </a:lnTo>
                    <a:cubicBezTo>
                      <a:pt x="37078" y="1515"/>
                      <a:pt x="35472" y="1"/>
                      <a:pt x="33544" y="1"/>
                    </a:cubicBezTo>
                    <a:close/>
                  </a:path>
                </a:pathLst>
              </a:custGeom>
              <a:solidFill>
                <a:srgbClr val="B7B7B7">
                  <a:alpha val="553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82" name="Google Shape;428;p20">
                <a:extLst>
                  <a:ext uri="{FF2B5EF4-FFF2-40B4-BE49-F238E27FC236}">
                    <a16:creationId xmlns:a16="http://schemas.microsoft.com/office/drawing/2014/main" id="{81BA127B-E11E-6551-7E05-B4C12B64911D}"/>
                  </a:ext>
                </a:extLst>
              </p:cNvPr>
              <p:cNvSpPr/>
              <p:nvPr/>
            </p:nvSpPr>
            <p:spPr>
              <a:xfrm>
                <a:off x="933838" y="788897"/>
                <a:ext cx="177598" cy="256076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6014" extrusionOk="0">
                    <a:moveTo>
                      <a:pt x="3001" y="1"/>
                    </a:moveTo>
                    <a:cubicBezTo>
                      <a:pt x="2168" y="1"/>
                      <a:pt x="1417" y="334"/>
                      <a:pt x="882" y="882"/>
                    </a:cubicBezTo>
                    <a:cubicBezTo>
                      <a:pt x="334" y="1418"/>
                      <a:pt x="1" y="2180"/>
                      <a:pt x="1" y="3001"/>
                    </a:cubicBezTo>
                    <a:cubicBezTo>
                      <a:pt x="1" y="4668"/>
                      <a:pt x="1346" y="6014"/>
                      <a:pt x="3001" y="6014"/>
                    </a:cubicBezTo>
                    <a:lnTo>
                      <a:pt x="4644" y="6014"/>
                    </a:lnTo>
                    <a:lnTo>
                      <a:pt x="4644" y="1"/>
                    </a:lnTo>
                    <a:close/>
                  </a:path>
                </a:pathLst>
              </a:custGeom>
              <a:solidFill>
                <a:srgbClr val="F18E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83" name="Google Shape;429;p20">
                <a:extLst>
                  <a:ext uri="{FF2B5EF4-FFF2-40B4-BE49-F238E27FC236}">
                    <a16:creationId xmlns:a16="http://schemas.microsoft.com/office/drawing/2014/main" id="{3DEA2CBB-2156-EC4F-50FE-54768663E73A}"/>
                  </a:ext>
                </a:extLst>
              </p:cNvPr>
              <p:cNvSpPr/>
              <p:nvPr/>
            </p:nvSpPr>
            <p:spPr>
              <a:xfrm>
                <a:off x="1071816" y="532900"/>
                <a:ext cx="1939277" cy="923862"/>
              </a:xfrm>
              <a:custGeom>
                <a:avLst/>
                <a:gdLst/>
                <a:ahLst/>
                <a:cxnLst/>
                <a:rect l="l" t="t" r="r" b="b"/>
                <a:pathLst>
                  <a:path w="50710" h="24158" extrusionOk="0">
                    <a:moveTo>
                      <a:pt x="3549" y="0"/>
                    </a:moveTo>
                    <a:cubicBezTo>
                      <a:pt x="1584" y="0"/>
                      <a:pt x="1" y="1595"/>
                      <a:pt x="1" y="3560"/>
                    </a:cubicBezTo>
                    <a:lnTo>
                      <a:pt x="1" y="20610"/>
                    </a:lnTo>
                    <a:cubicBezTo>
                      <a:pt x="1" y="22562"/>
                      <a:pt x="1584" y="24158"/>
                      <a:pt x="3549" y="24158"/>
                    </a:cubicBezTo>
                    <a:lnTo>
                      <a:pt x="33124" y="24158"/>
                    </a:lnTo>
                    <a:cubicBezTo>
                      <a:pt x="35088" y="24158"/>
                      <a:pt x="36684" y="22562"/>
                      <a:pt x="36684" y="20610"/>
                    </a:cubicBezTo>
                    <a:lnTo>
                      <a:pt x="36684" y="18669"/>
                    </a:lnTo>
                    <a:cubicBezTo>
                      <a:pt x="36684" y="17550"/>
                      <a:pt x="37600" y="16633"/>
                      <a:pt x="38720" y="16633"/>
                    </a:cubicBezTo>
                    <a:lnTo>
                      <a:pt x="42030" y="16633"/>
                    </a:lnTo>
                    <a:cubicBezTo>
                      <a:pt x="42780" y="16633"/>
                      <a:pt x="43435" y="17038"/>
                      <a:pt x="43792" y="17633"/>
                    </a:cubicBezTo>
                    <a:cubicBezTo>
                      <a:pt x="44447" y="18705"/>
                      <a:pt x="45625" y="19431"/>
                      <a:pt x="46983" y="19431"/>
                    </a:cubicBezTo>
                    <a:cubicBezTo>
                      <a:pt x="49042" y="19431"/>
                      <a:pt x="50709" y="17752"/>
                      <a:pt x="50709" y="15692"/>
                    </a:cubicBezTo>
                    <a:cubicBezTo>
                      <a:pt x="50709" y="13633"/>
                      <a:pt x="49042" y="11966"/>
                      <a:pt x="46983" y="11966"/>
                    </a:cubicBezTo>
                    <a:cubicBezTo>
                      <a:pt x="45625" y="11966"/>
                      <a:pt x="44447" y="12692"/>
                      <a:pt x="43792" y="13764"/>
                    </a:cubicBezTo>
                    <a:cubicBezTo>
                      <a:pt x="43435" y="14359"/>
                      <a:pt x="42780" y="14764"/>
                      <a:pt x="42030" y="14764"/>
                    </a:cubicBezTo>
                    <a:lnTo>
                      <a:pt x="38720" y="14764"/>
                    </a:lnTo>
                    <a:cubicBezTo>
                      <a:pt x="37600" y="14764"/>
                      <a:pt x="36684" y="13847"/>
                      <a:pt x="36684" y="12728"/>
                    </a:cubicBezTo>
                    <a:lnTo>
                      <a:pt x="36684" y="3560"/>
                    </a:lnTo>
                    <a:cubicBezTo>
                      <a:pt x="36684" y="1595"/>
                      <a:pt x="35088" y="0"/>
                      <a:pt x="33124" y="0"/>
                    </a:cubicBez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84" name="Google Shape;430;p20">
                <a:extLst>
                  <a:ext uri="{FF2B5EF4-FFF2-40B4-BE49-F238E27FC236}">
                    <a16:creationId xmlns:a16="http://schemas.microsoft.com/office/drawing/2014/main" id="{A39F8278-42FD-CC57-3903-62ADBD3984B8}"/>
                  </a:ext>
                </a:extLst>
              </p:cNvPr>
              <p:cNvSpPr/>
              <p:nvPr/>
            </p:nvSpPr>
            <p:spPr>
              <a:xfrm>
                <a:off x="2752419" y="1016894"/>
                <a:ext cx="232247" cy="232706"/>
              </a:xfrm>
              <a:custGeom>
                <a:avLst/>
                <a:gdLst/>
                <a:ahLst/>
                <a:cxnLst/>
                <a:rect l="l" t="t" r="r" b="b"/>
                <a:pathLst>
                  <a:path w="6073" h="6085" extrusionOk="0">
                    <a:moveTo>
                      <a:pt x="3037" y="0"/>
                    </a:moveTo>
                    <a:cubicBezTo>
                      <a:pt x="1358" y="0"/>
                      <a:pt x="0" y="1370"/>
                      <a:pt x="0" y="3036"/>
                    </a:cubicBezTo>
                    <a:cubicBezTo>
                      <a:pt x="0" y="4715"/>
                      <a:pt x="1358" y="6084"/>
                      <a:pt x="3037" y="6084"/>
                    </a:cubicBezTo>
                    <a:cubicBezTo>
                      <a:pt x="4715" y="6084"/>
                      <a:pt x="6073" y="4715"/>
                      <a:pt x="6073" y="3036"/>
                    </a:cubicBezTo>
                    <a:cubicBezTo>
                      <a:pt x="6073" y="1370"/>
                      <a:pt x="4715" y="0"/>
                      <a:pt x="3037" y="0"/>
                    </a:cubicBezTo>
                    <a:close/>
                  </a:path>
                </a:pathLst>
              </a:custGeom>
              <a:solidFill>
                <a:srgbClr val="F8AE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85" name="Google Shape;431;p20">
                <a:extLst>
                  <a:ext uri="{FF2B5EF4-FFF2-40B4-BE49-F238E27FC236}">
                    <a16:creationId xmlns:a16="http://schemas.microsoft.com/office/drawing/2014/main" id="{102E90BC-47FF-4C36-1EC0-31BB9A7508D6}"/>
                  </a:ext>
                </a:extLst>
              </p:cNvPr>
              <p:cNvSpPr/>
              <p:nvPr/>
            </p:nvSpPr>
            <p:spPr>
              <a:xfrm>
                <a:off x="935214" y="562799"/>
                <a:ext cx="1606414" cy="369126"/>
              </a:xfrm>
              <a:custGeom>
                <a:avLst/>
                <a:gdLst/>
                <a:ahLst/>
                <a:cxnLst/>
                <a:rect l="l" t="t" r="r" b="b"/>
                <a:pathLst>
                  <a:path w="42006" h="8669" extrusionOk="0">
                    <a:moveTo>
                      <a:pt x="3001" y="1"/>
                    </a:moveTo>
                    <a:cubicBezTo>
                      <a:pt x="2168" y="1"/>
                      <a:pt x="1417" y="346"/>
                      <a:pt x="882" y="882"/>
                    </a:cubicBezTo>
                    <a:cubicBezTo>
                      <a:pt x="334" y="1429"/>
                      <a:pt x="1" y="2180"/>
                      <a:pt x="1" y="3013"/>
                    </a:cubicBezTo>
                    <a:lnTo>
                      <a:pt x="1" y="8311"/>
                    </a:lnTo>
                    <a:lnTo>
                      <a:pt x="24" y="8668"/>
                    </a:lnTo>
                    <a:cubicBezTo>
                      <a:pt x="108" y="7978"/>
                      <a:pt x="417" y="7371"/>
                      <a:pt x="882" y="6894"/>
                    </a:cubicBezTo>
                    <a:cubicBezTo>
                      <a:pt x="1417" y="6359"/>
                      <a:pt x="2168" y="6013"/>
                      <a:pt x="3001" y="6013"/>
                    </a:cubicBezTo>
                    <a:lnTo>
                      <a:pt x="39006" y="6013"/>
                    </a:lnTo>
                    <a:cubicBezTo>
                      <a:pt x="40660" y="6013"/>
                      <a:pt x="42006" y="4668"/>
                      <a:pt x="42006" y="3013"/>
                    </a:cubicBezTo>
                    <a:cubicBezTo>
                      <a:pt x="42006" y="2894"/>
                      <a:pt x="42006" y="2775"/>
                      <a:pt x="41982" y="2656"/>
                    </a:cubicBezTo>
                    <a:cubicBezTo>
                      <a:pt x="41815" y="1168"/>
                      <a:pt x="40541" y="1"/>
                      <a:pt x="39006" y="1"/>
                    </a:cubicBezTo>
                    <a:close/>
                  </a:path>
                </a:pathLst>
              </a:custGeom>
              <a:solidFill>
                <a:srgbClr val="B7B7B7">
                  <a:alpha val="553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86" name="Google Shape;432;p20">
                <a:extLst>
                  <a:ext uri="{FF2B5EF4-FFF2-40B4-BE49-F238E27FC236}">
                    <a16:creationId xmlns:a16="http://schemas.microsoft.com/office/drawing/2014/main" id="{482F4F85-B091-0A8C-68E3-35198F2CE838}"/>
                  </a:ext>
                </a:extLst>
              </p:cNvPr>
              <p:cNvSpPr/>
              <p:nvPr/>
            </p:nvSpPr>
            <p:spPr>
              <a:xfrm>
                <a:off x="935214" y="532909"/>
                <a:ext cx="1606414" cy="383816"/>
              </a:xfrm>
              <a:custGeom>
                <a:avLst/>
                <a:gdLst/>
                <a:ahLst/>
                <a:cxnLst/>
                <a:rect l="l" t="t" r="r" b="b"/>
                <a:pathLst>
                  <a:path w="42006" h="9014" extrusionOk="0">
                    <a:moveTo>
                      <a:pt x="3001" y="0"/>
                    </a:moveTo>
                    <a:cubicBezTo>
                      <a:pt x="2168" y="0"/>
                      <a:pt x="1417" y="334"/>
                      <a:pt x="882" y="881"/>
                    </a:cubicBezTo>
                    <a:cubicBezTo>
                      <a:pt x="334" y="1417"/>
                      <a:pt x="1" y="2167"/>
                      <a:pt x="1" y="3001"/>
                    </a:cubicBezTo>
                    <a:lnTo>
                      <a:pt x="1" y="9013"/>
                    </a:lnTo>
                    <a:cubicBezTo>
                      <a:pt x="1" y="8192"/>
                      <a:pt x="334" y="7430"/>
                      <a:pt x="882" y="6894"/>
                    </a:cubicBezTo>
                    <a:cubicBezTo>
                      <a:pt x="1417" y="6346"/>
                      <a:pt x="2168" y="6013"/>
                      <a:pt x="3001" y="6013"/>
                    </a:cubicBezTo>
                    <a:lnTo>
                      <a:pt x="39006" y="6013"/>
                    </a:lnTo>
                    <a:cubicBezTo>
                      <a:pt x="40660" y="6013"/>
                      <a:pt x="42006" y="4667"/>
                      <a:pt x="42006" y="3001"/>
                    </a:cubicBezTo>
                    <a:cubicBezTo>
                      <a:pt x="42006" y="1346"/>
                      <a:pt x="40660" y="0"/>
                      <a:pt x="39006" y="0"/>
                    </a:cubicBezTo>
                    <a:close/>
                  </a:path>
                </a:pathLst>
              </a:custGeom>
              <a:solidFill>
                <a:srgbClr val="F8AE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87" name="Google Shape;433;p20">
                <a:extLst>
                  <a:ext uri="{FF2B5EF4-FFF2-40B4-BE49-F238E27FC236}">
                    <a16:creationId xmlns:a16="http://schemas.microsoft.com/office/drawing/2014/main" id="{FD28CEA9-427B-EBD5-848C-B670B020F717}"/>
                  </a:ext>
                </a:extLst>
              </p:cNvPr>
              <p:cNvSpPr txBox="1"/>
              <p:nvPr/>
            </p:nvSpPr>
            <p:spPr>
              <a:xfrm>
                <a:off x="1081172" y="857225"/>
                <a:ext cx="1390200" cy="53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4400" dirty="0">
                    <a:solidFill>
                      <a:srgbClr val="434343"/>
                    </a:solidFill>
                    <a:latin typeface="Roboto"/>
                    <a:ea typeface="Roboto"/>
                    <a:cs typeface="Roboto"/>
                    <a:sym typeface="Roboto"/>
                  </a:rPr>
                  <a:t>BIENVENIDA</a:t>
                </a:r>
                <a:endParaRPr sz="44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88" name="Google Shape;434;p20">
                <a:extLst>
                  <a:ext uri="{FF2B5EF4-FFF2-40B4-BE49-F238E27FC236}">
                    <a16:creationId xmlns:a16="http://schemas.microsoft.com/office/drawing/2014/main" id="{F9D79E65-F423-DAFD-2191-BB4F1FF0DC98}"/>
                  </a:ext>
                </a:extLst>
              </p:cNvPr>
              <p:cNvSpPr txBox="1"/>
              <p:nvPr/>
            </p:nvSpPr>
            <p:spPr>
              <a:xfrm>
                <a:off x="1071825" y="532900"/>
                <a:ext cx="1469700" cy="255900"/>
              </a:xfrm>
              <a:prstGeom prst="rect">
                <a:avLst/>
              </a:prstGeom>
              <a:solidFill>
                <a:srgbClr val="F18E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4400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</p:grpSp>
        <p:grpSp>
          <p:nvGrpSpPr>
            <p:cNvPr id="63" name="Google Shape;435;p20">
              <a:extLst>
                <a:ext uri="{FF2B5EF4-FFF2-40B4-BE49-F238E27FC236}">
                  <a16:creationId xmlns:a16="http://schemas.microsoft.com/office/drawing/2014/main" id="{C73DC213-8209-7561-6448-F333FF21691D}"/>
                </a:ext>
              </a:extLst>
            </p:cNvPr>
            <p:cNvGrpSpPr/>
            <p:nvPr/>
          </p:nvGrpSpPr>
          <p:grpSpPr>
            <a:xfrm>
              <a:off x="933838" y="1769089"/>
              <a:ext cx="2079971" cy="979077"/>
              <a:chOff x="933838" y="1769089"/>
              <a:chExt cx="2079971" cy="979077"/>
            </a:xfrm>
          </p:grpSpPr>
          <p:sp>
            <p:nvSpPr>
              <p:cNvPr id="73" name="Google Shape;436;p20">
                <a:extLst>
                  <a:ext uri="{FF2B5EF4-FFF2-40B4-BE49-F238E27FC236}">
                    <a16:creationId xmlns:a16="http://schemas.microsoft.com/office/drawing/2014/main" id="{1EBE6F34-2537-144B-6B0C-9A0ED34A7B9D}"/>
                  </a:ext>
                </a:extLst>
              </p:cNvPr>
              <p:cNvSpPr/>
              <p:nvPr/>
            </p:nvSpPr>
            <p:spPr>
              <a:xfrm>
                <a:off x="1033115" y="1787667"/>
                <a:ext cx="1980694" cy="960499"/>
              </a:xfrm>
              <a:custGeom>
                <a:avLst/>
                <a:gdLst/>
                <a:ahLst/>
                <a:cxnLst/>
                <a:rect l="l" t="t" r="r" b="b"/>
                <a:pathLst>
                  <a:path w="51793" h="25116" extrusionOk="0">
                    <a:moveTo>
                      <a:pt x="33566" y="0"/>
                    </a:moveTo>
                    <a:cubicBezTo>
                      <a:pt x="33522" y="0"/>
                      <a:pt x="33478" y="1"/>
                      <a:pt x="33433" y="3"/>
                    </a:cubicBezTo>
                    <a:lnTo>
                      <a:pt x="3537" y="979"/>
                    </a:lnTo>
                    <a:cubicBezTo>
                      <a:pt x="1548" y="1050"/>
                      <a:pt x="0" y="2693"/>
                      <a:pt x="60" y="4646"/>
                    </a:cubicBezTo>
                    <a:lnTo>
                      <a:pt x="620" y="21684"/>
                    </a:lnTo>
                    <a:cubicBezTo>
                      <a:pt x="689" y="23604"/>
                      <a:pt x="2273" y="25115"/>
                      <a:pt x="4190" y="25115"/>
                    </a:cubicBezTo>
                    <a:cubicBezTo>
                      <a:pt x="4234" y="25115"/>
                      <a:pt x="4278" y="25114"/>
                      <a:pt x="4322" y="25113"/>
                    </a:cubicBezTo>
                    <a:lnTo>
                      <a:pt x="34231" y="24136"/>
                    </a:lnTo>
                    <a:cubicBezTo>
                      <a:pt x="36207" y="24065"/>
                      <a:pt x="37767" y="22422"/>
                      <a:pt x="37696" y="20469"/>
                    </a:cubicBezTo>
                    <a:lnTo>
                      <a:pt x="37636" y="18541"/>
                    </a:lnTo>
                    <a:cubicBezTo>
                      <a:pt x="37600" y="17409"/>
                      <a:pt x="38493" y="16469"/>
                      <a:pt x="39636" y="16433"/>
                    </a:cubicBezTo>
                    <a:lnTo>
                      <a:pt x="42982" y="16314"/>
                    </a:lnTo>
                    <a:cubicBezTo>
                      <a:pt x="43004" y="16313"/>
                      <a:pt x="43026" y="16313"/>
                      <a:pt x="43048" y="16313"/>
                    </a:cubicBezTo>
                    <a:cubicBezTo>
                      <a:pt x="43772" y="16313"/>
                      <a:pt x="44422" y="16689"/>
                      <a:pt x="44792" y="17267"/>
                    </a:cubicBezTo>
                    <a:cubicBezTo>
                      <a:pt x="45460" y="18280"/>
                      <a:pt x="46628" y="18948"/>
                      <a:pt x="47943" y="18948"/>
                    </a:cubicBezTo>
                    <a:cubicBezTo>
                      <a:pt x="47988" y="18948"/>
                      <a:pt x="48033" y="18947"/>
                      <a:pt x="48078" y="18945"/>
                    </a:cubicBezTo>
                    <a:cubicBezTo>
                      <a:pt x="50162" y="18886"/>
                      <a:pt x="51793" y="17159"/>
                      <a:pt x="51721" y="15100"/>
                    </a:cubicBezTo>
                    <a:cubicBezTo>
                      <a:pt x="51663" y="13084"/>
                      <a:pt x="49985" y="11490"/>
                      <a:pt x="47961" y="11490"/>
                    </a:cubicBezTo>
                    <a:cubicBezTo>
                      <a:pt x="47916" y="11490"/>
                      <a:pt x="47872" y="11491"/>
                      <a:pt x="47828" y="11492"/>
                    </a:cubicBezTo>
                    <a:cubicBezTo>
                      <a:pt x="46459" y="11540"/>
                      <a:pt x="45292" y="12290"/>
                      <a:pt x="44661" y="13397"/>
                    </a:cubicBezTo>
                    <a:cubicBezTo>
                      <a:pt x="44327" y="14004"/>
                      <a:pt x="43673" y="14433"/>
                      <a:pt x="42911" y="14457"/>
                    </a:cubicBezTo>
                    <a:lnTo>
                      <a:pt x="39577" y="14564"/>
                    </a:lnTo>
                    <a:cubicBezTo>
                      <a:pt x="39554" y="14565"/>
                      <a:pt x="39532" y="14565"/>
                      <a:pt x="39510" y="14565"/>
                    </a:cubicBezTo>
                    <a:cubicBezTo>
                      <a:pt x="38397" y="14565"/>
                      <a:pt x="37480" y="13696"/>
                      <a:pt x="37434" y="12587"/>
                    </a:cubicBezTo>
                    <a:lnTo>
                      <a:pt x="37136" y="3432"/>
                    </a:lnTo>
                    <a:cubicBezTo>
                      <a:pt x="37078" y="1511"/>
                      <a:pt x="35484" y="0"/>
                      <a:pt x="33566" y="0"/>
                    </a:cubicBezTo>
                    <a:close/>
                  </a:path>
                </a:pathLst>
              </a:custGeom>
              <a:solidFill>
                <a:srgbClr val="B7B7B7">
                  <a:alpha val="553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74" name="Google Shape;437;p20">
                <a:extLst>
                  <a:ext uri="{FF2B5EF4-FFF2-40B4-BE49-F238E27FC236}">
                    <a16:creationId xmlns:a16="http://schemas.microsoft.com/office/drawing/2014/main" id="{321042E3-BC6D-A4B0-6A36-526CCA419CFB}"/>
                  </a:ext>
                </a:extLst>
              </p:cNvPr>
              <p:cNvSpPr/>
              <p:nvPr/>
            </p:nvSpPr>
            <p:spPr>
              <a:xfrm>
                <a:off x="933838" y="2025120"/>
                <a:ext cx="177598" cy="256034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6013" extrusionOk="0">
                    <a:moveTo>
                      <a:pt x="3001" y="0"/>
                    </a:moveTo>
                    <a:cubicBezTo>
                      <a:pt x="2168" y="0"/>
                      <a:pt x="1417" y="346"/>
                      <a:pt x="882" y="881"/>
                    </a:cubicBezTo>
                    <a:cubicBezTo>
                      <a:pt x="334" y="1429"/>
                      <a:pt x="1" y="2179"/>
                      <a:pt x="1" y="3013"/>
                    </a:cubicBezTo>
                    <a:cubicBezTo>
                      <a:pt x="1" y="4668"/>
                      <a:pt x="1346" y="6013"/>
                      <a:pt x="3001" y="6013"/>
                    </a:cubicBezTo>
                    <a:lnTo>
                      <a:pt x="4644" y="6013"/>
                    </a:lnTo>
                    <a:lnTo>
                      <a:pt x="4644" y="0"/>
                    </a:lnTo>
                    <a:close/>
                  </a:path>
                </a:pathLst>
              </a:custGeom>
              <a:solidFill>
                <a:srgbClr val="F18E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75" name="Google Shape;438;p20">
                <a:extLst>
                  <a:ext uri="{FF2B5EF4-FFF2-40B4-BE49-F238E27FC236}">
                    <a16:creationId xmlns:a16="http://schemas.microsoft.com/office/drawing/2014/main" id="{3894E3F6-5E47-7716-0552-8968184023FA}"/>
                  </a:ext>
                </a:extLst>
              </p:cNvPr>
              <p:cNvSpPr/>
              <p:nvPr/>
            </p:nvSpPr>
            <p:spPr>
              <a:xfrm>
                <a:off x="1071816" y="1769540"/>
                <a:ext cx="1939277" cy="923442"/>
              </a:xfrm>
              <a:custGeom>
                <a:avLst/>
                <a:gdLst/>
                <a:ahLst/>
                <a:cxnLst/>
                <a:rect l="l" t="t" r="r" b="b"/>
                <a:pathLst>
                  <a:path w="50710" h="24147" extrusionOk="0">
                    <a:moveTo>
                      <a:pt x="3549" y="0"/>
                    </a:moveTo>
                    <a:cubicBezTo>
                      <a:pt x="1584" y="0"/>
                      <a:pt x="1" y="1596"/>
                      <a:pt x="1" y="3548"/>
                    </a:cubicBezTo>
                    <a:lnTo>
                      <a:pt x="1" y="20598"/>
                    </a:lnTo>
                    <a:cubicBezTo>
                      <a:pt x="1" y="22563"/>
                      <a:pt x="1584" y="24146"/>
                      <a:pt x="3549" y="24146"/>
                    </a:cubicBezTo>
                    <a:lnTo>
                      <a:pt x="33124" y="24146"/>
                    </a:lnTo>
                    <a:cubicBezTo>
                      <a:pt x="35088" y="24146"/>
                      <a:pt x="36684" y="22563"/>
                      <a:pt x="36684" y="20598"/>
                    </a:cubicBezTo>
                    <a:lnTo>
                      <a:pt x="36684" y="18669"/>
                    </a:lnTo>
                    <a:cubicBezTo>
                      <a:pt x="36684" y="17538"/>
                      <a:pt x="37600" y="16621"/>
                      <a:pt x="38720" y="16621"/>
                    </a:cubicBezTo>
                    <a:lnTo>
                      <a:pt x="42030" y="16621"/>
                    </a:lnTo>
                    <a:cubicBezTo>
                      <a:pt x="42780" y="16621"/>
                      <a:pt x="43435" y="17026"/>
                      <a:pt x="43792" y="17633"/>
                    </a:cubicBezTo>
                    <a:cubicBezTo>
                      <a:pt x="44447" y="18705"/>
                      <a:pt x="45625" y="19419"/>
                      <a:pt x="46983" y="19419"/>
                    </a:cubicBezTo>
                    <a:cubicBezTo>
                      <a:pt x="49042" y="19419"/>
                      <a:pt x="50709" y="17753"/>
                      <a:pt x="50709" y="15693"/>
                    </a:cubicBezTo>
                    <a:cubicBezTo>
                      <a:pt x="50709" y="13633"/>
                      <a:pt x="49042" y="11954"/>
                      <a:pt x="46983" y="11954"/>
                    </a:cubicBezTo>
                    <a:cubicBezTo>
                      <a:pt x="45625" y="11954"/>
                      <a:pt x="44447" y="12680"/>
                      <a:pt x="43792" y="13752"/>
                    </a:cubicBezTo>
                    <a:cubicBezTo>
                      <a:pt x="43435" y="14359"/>
                      <a:pt x="42780" y="14764"/>
                      <a:pt x="42030" y="14764"/>
                    </a:cubicBezTo>
                    <a:lnTo>
                      <a:pt x="38720" y="14764"/>
                    </a:lnTo>
                    <a:cubicBezTo>
                      <a:pt x="37600" y="14764"/>
                      <a:pt x="36684" y="13847"/>
                      <a:pt x="36684" y="12716"/>
                    </a:cubicBezTo>
                    <a:lnTo>
                      <a:pt x="36684" y="3548"/>
                    </a:lnTo>
                    <a:cubicBezTo>
                      <a:pt x="36684" y="1596"/>
                      <a:pt x="35088" y="0"/>
                      <a:pt x="33124" y="0"/>
                    </a:cubicBez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76" name="Google Shape;439;p20">
                <a:extLst>
                  <a:ext uri="{FF2B5EF4-FFF2-40B4-BE49-F238E27FC236}">
                    <a16:creationId xmlns:a16="http://schemas.microsoft.com/office/drawing/2014/main" id="{5BFC1C05-FC78-F444-6F0F-E356506771DD}"/>
                  </a:ext>
                </a:extLst>
              </p:cNvPr>
              <p:cNvSpPr/>
              <p:nvPr/>
            </p:nvSpPr>
            <p:spPr>
              <a:xfrm>
                <a:off x="2752419" y="2253534"/>
                <a:ext cx="232247" cy="232247"/>
              </a:xfrm>
              <a:custGeom>
                <a:avLst/>
                <a:gdLst/>
                <a:ahLst/>
                <a:cxnLst/>
                <a:rect l="l" t="t" r="r" b="b"/>
                <a:pathLst>
                  <a:path w="6073" h="6073" extrusionOk="0">
                    <a:moveTo>
                      <a:pt x="3037" y="1"/>
                    </a:moveTo>
                    <a:cubicBezTo>
                      <a:pt x="1358" y="1"/>
                      <a:pt x="0" y="1358"/>
                      <a:pt x="0" y="3037"/>
                    </a:cubicBezTo>
                    <a:cubicBezTo>
                      <a:pt x="0" y="4716"/>
                      <a:pt x="1358" y="6073"/>
                      <a:pt x="3037" y="6073"/>
                    </a:cubicBezTo>
                    <a:cubicBezTo>
                      <a:pt x="4715" y="6073"/>
                      <a:pt x="6073" y="4716"/>
                      <a:pt x="6073" y="3037"/>
                    </a:cubicBezTo>
                    <a:cubicBezTo>
                      <a:pt x="6073" y="1358"/>
                      <a:pt x="4715" y="1"/>
                      <a:pt x="3037" y="1"/>
                    </a:cubicBezTo>
                    <a:close/>
                  </a:path>
                </a:pathLst>
              </a:custGeom>
              <a:solidFill>
                <a:srgbClr val="F8AE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77" name="Google Shape;440;p20">
                <a:extLst>
                  <a:ext uri="{FF2B5EF4-FFF2-40B4-BE49-F238E27FC236}">
                    <a16:creationId xmlns:a16="http://schemas.microsoft.com/office/drawing/2014/main" id="{92454BE9-6916-3D25-C146-2F1E53033111}"/>
                  </a:ext>
                </a:extLst>
              </p:cNvPr>
              <p:cNvSpPr/>
              <p:nvPr/>
            </p:nvSpPr>
            <p:spPr>
              <a:xfrm>
                <a:off x="935214" y="1799534"/>
                <a:ext cx="1606414" cy="368572"/>
              </a:xfrm>
              <a:custGeom>
                <a:avLst/>
                <a:gdLst/>
                <a:ahLst/>
                <a:cxnLst/>
                <a:rect l="l" t="t" r="r" b="b"/>
                <a:pathLst>
                  <a:path w="42006" h="8656" extrusionOk="0">
                    <a:moveTo>
                      <a:pt x="3001" y="0"/>
                    </a:moveTo>
                    <a:cubicBezTo>
                      <a:pt x="2168" y="0"/>
                      <a:pt x="1417" y="333"/>
                      <a:pt x="882" y="881"/>
                    </a:cubicBezTo>
                    <a:cubicBezTo>
                      <a:pt x="334" y="1429"/>
                      <a:pt x="1" y="2179"/>
                      <a:pt x="1" y="3012"/>
                    </a:cubicBezTo>
                    <a:lnTo>
                      <a:pt x="1" y="8311"/>
                    </a:lnTo>
                    <a:lnTo>
                      <a:pt x="24" y="8656"/>
                    </a:lnTo>
                    <a:cubicBezTo>
                      <a:pt x="108" y="7977"/>
                      <a:pt x="417" y="7358"/>
                      <a:pt x="882" y="6894"/>
                    </a:cubicBezTo>
                    <a:cubicBezTo>
                      <a:pt x="1417" y="6346"/>
                      <a:pt x="2168" y="6013"/>
                      <a:pt x="3001" y="6013"/>
                    </a:cubicBezTo>
                    <a:lnTo>
                      <a:pt x="39006" y="6013"/>
                    </a:lnTo>
                    <a:cubicBezTo>
                      <a:pt x="40660" y="6013"/>
                      <a:pt x="42006" y="4667"/>
                      <a:pt x="42006" y="3012"/>
                    </a:cubicBezTo>
                    <a:cubicBezTo>
                      <a:pt x="42006" y="2881"/>
                      <a:pt x="42006" y="2774"/>
                      <a:pt x="41982" y="2655"/>
                    </a:cubicBezTo>
                    <a:cubicBezTo>
                      <a:pt x="41815" y="1155"/>
                      <a:pt x="40541" y="0"/>
                      <a:pt x="39006" y="0"/>
                    </a:cubicBezTo>
                    <a:close/>
                  </a:path>
                </a:pathLst>
              </a:custGeom>
              <a:solidFill>
                <a:srgbClr val="B7B7B7">
                  <a:alpha val="553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78" name="Google Shape;441;p20">
                <a:extLst>
                  <a:ext uri="{FF2B5EF4-FFF2-40B4-BE49-F238E27FC236}">
                    <a16:creationId xmlns:a16="http://schemas.microsoft.com/office/drawing/2014/main" id="{B041A031-84DB-795D-07E4-3C1B622194AE}"/>
                  </a:ext>
                </a:extLst>
              </p:cNvPr>
              <p:cNvSpPr/>
              <p:nvPr/>
            </p:nvSpPr>
            <p:spPr>
              <a:xfrm>
                <a:off x="935214" y="1769089"/>
                <a:ext cx="1606414" cy="384327"/>
              </a:xfrm>
              <a:custGeom>
                <a:avLst/>
                <a:gdLst/>
                <a:ahLst/>
                <a:cxnLst/>
                <a:rect l="l" t="t" r="r" b="b"/>
                <a:pathLst>
                  <a:path w="42006" h="9026" extrusionOk="0">
                    <a:moveTo>
                      <a:pt x="3001" y="1"/>
                    </a:moveTo>
                    <a:cubicBezTo>
                      <a:pt x="2168" y="1"/>
                      <a:pt x="1417" y="334"/>
                      <a:pt x="882" y="882"/>
                    </a:cubicBezTo>
                    <a:cubicBezTo>
                      <a:pt x="334" y="1429"/>
                      <a:pt x="1" y="2179"/>
                      <a:pt x="1" y="3013"/>
                    </a:cubicBezTo>
                    <a:lnTo>
                      <a:pt x="1" y="9026"/>
                    </a:lnTo>
                    <a:cubicBezTo>
                      <a:pt x="1" y="8192"/>
                      <a:pt x="334" y="7442"/>
                      <a:pt x="882" y="6894"/>
                    </a:cubicBezTo>
                    <a:cubicBezTo>
                      <a:pt x="1417" y="6359"/>
                      <a:pt x="2168" y="6013"/>
                      <a:pt x="3001" y="6013"/>
                    </a:cubicBezTo>
                    <a:lnTo>
                      <a:pt x="39006" y="6013"/>
                    </a:lnTo>
                    <a:cubicBezTo>
                      <a:pt x="40660" y="6013"/>
                      <a:pt x="42006" y="4668"/>
                      <a:pt x="42006" y="3013"/>
                    </a:cubicBezTo>
                    <a:cubicBezTo>
                      <a:pt x="42006" y="1346"/>
                      <a:pt x="40660" y="1"/>
                      <a:pt x="39006" y="1"/>
                    </a:cubicBezTo>
                    <a:close/>
                  </a:path>
                </a:pathLst>
              </a:custGeom>
              <a:solidFill>
                <a:srgbClr val="F8AE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79" name="Google Shape;442;p20">
                <a:extLst>
                  <a:ext uri="{FF2B5EF4-FFF2-40B4-BE49-F238E27FC236}">
                    <a16:creationId xmlns:a16="http://schemas.microsoft.com/office/drawing/2014/main" id="{667529D9-313A-4232-3FB3-C9CAB8FF15B6}"/>
                  </a:ext>
                </a:extLst>
              </p:cNvPr>
              <p:cNvSpPr txBox="1"/>
              <p:nvPr/>
            </p:nvSpPr>
            <p:spPr>
              <a:xfrm>
                <a:off x="1028090" y="2096543"/>
                <a:ext cx="1469700" cy="53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3600" dirty="0">
                    <a:solidFill>
                      <a:srgbClr val="434343"/>
                    </a:solidFill>
                    <a:latin typeface="Roboto"/>
                    <a:ea typeface="Roboto"/>
                    <a:cs typeface="Roboto"/>
                    <a:sym typeface="Roboto"/>
                  </a:rPr>
                  <a:t>PROPUESTA DE VALOR &amp; PROGRAMAS CLÍNICOS</a:t>
                </a:r>
                <a:endParaRPr sz="36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80" name="Google Shape;443;p20">
                <a:extLst>
                  <a:ext uri="{FF2B5EF4-FFF2-40B4-BE49-F238E27FC236}">
                    <a16:creationId xmlns:a16="http://schemas.microsoft.com/office/drawing/2014/main" id="{B96F7D16-193C-CD25-8574-8878E98F8ABB}"/>
                  </a:ext>
                </a:extLst>
              </p:cNvPr>
              <p:cNvSpPr txBox="1"/>
              <p:nvPr/>
            </p:nvSpPr>
            <p:spPr>
              <a:xfrm>
                <a:off x="1071825" y="1769313"/>
                <a:ext cx="1469700" cy="255900"/>
              </a:xfrm>
              <a:prstGeom prst="rect">
                <a:avLst/>
              </a:prstGeom>
              <a:solidFill>
                <a:srgbClr val="F18E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</p:grpSp>
        <p:grpSp>
          <p:nvGrpSpPr>
            <p:cNvPr id="64" name="Google Shape;444;p20">
              <a:extLst>
                <a:ext uri="{FF2B5EF4-FFF2-40B4-BE49-F238E27FC236}">
                  <a16:creationId xmlns:a16="http://schemas.microsoft.com/office/drawing/2014/main" id="{7BC82EE8-F491-4949-2FBE-C53C0A63ED29}"/>
                </a:ext>
              </a:extLst>
            </p:cNvPr>
            <p:cNvGrpSpPr/>
            <p:nvPr/>
          </p:nvGrpSpPr>
          <p:grpSpPr>
            <a:xfrm>
              <a:off x="933838" y="3005721"/>
              <a:ext cx="2079971" cy="979046"/>
              <a:chOff x="933838" y="3005721"/>
              <a:chExt cx="2079971" cy="979046"/>
            </a:xfrm>
          </p:grpSpPr>
          <p:sp>
            <p:nvSpPr>
              <p:cNvPr id="65" name="Google Shape;445;p20">
                <a:extLst>
                  <a:ext uri="{FF2B5EF4-FFF2-40B4-BE49-F238E27FC236}">
                    <a16:creationId xmlns:a16="http://schemas.microsoft.com/office/drawing/2014/main" id="{7E860A64-58BF-4248-3F92-D6F92E609C11}"/>
                  </a:ext>
                </a:extLst>
              </p:cNvPr>
              <p:cNvSpPr/>
              <p:nvPr/>
            </p:nvSpPr>
            <p:spPr>
              <a:xfrm>
                <a:off x="1033115" y="3023886"/>
                <a:ext cx="1980694" cy="960881"/>
              </a:xfrm>
              <a:custGeom>
                <a:avLst/>
                <a:gdLst/>
                <a:ahLst/>
                <a:cxnLst/>
                <a:rect l="l" t="t" r="r" b="b"/>
                <a:pathLst>
                  <a:path w="51793" h="25126" extrusionOk="0">
                    <a:moveTo>
                      <a:pt x="33544" y="0"/>
                    </a:moveTo>
                    <a:cubicBezTo>
                      <a:pt x="33507" y="0"/>
                      <a:pt x="33470" y="1"/>
                      <a:pt x="33433" y="2"/>
                    </a:cubicBezTo>
                    <a:lnTo>
                      <a:pt x="3537" y="990"/>
                    </a:lnTo>
                    <a:cubicBezTo>
                      <a:pt x="1548" y="1050"/>
                      <a:pt x="0" y="2693"/>
                      <a:pt x="60" y="4657"/>
                    </a:cubicBezTo>
                    <a:lnTo>
                      <a:pt x="620" y="21695"/>
                    </a:lnTo>
                    <a:cubicBezTo>
                      <a:pt x="690" y="23611"/>
                      <a:pt x="2284" y="25126"/>
                      <a:pt x="4211" y="25126"/>
                    </a:cubicBezTo>
                    <a:cubicBezTo>
                      <a:pt x="4248" y="25126"/>
                      <a:pt x="4285" y="25125"/>
                      <a:pt x="4322" y="25124"/>
                    </a:cubicBezTo>
                    <a:lnTo>
                      <a:pt x="34231" y="24136"/>
                    </a:lnTo>
                    <a:cubicBezTo>
                      <a:pt x="36207" y="24076"/>
                      <a:pt x="37767" y="22433"/>
                      <a:pt x="37696" y="20469"/>
                    </a:cubicBezTo>
                    <a:lnTo>
                      <a:pt x="37636" y="18540"/>
                    </a:lnTo>
                    <a:cubicBezTo>
                      <a:pt x="37600" y="17409"/>
                      <a:pt x="38493" y="16468"/>
                      <a:pt x="39636" y="16433"/>
                    </a:cubicBezTo>
                    <a:lnTo>
                      <a:pt x="42982" y="16325"/>
                    </a:lnTo>
                    <a:cubicBezTo>
                      <a:pt x="43004" y="16325"/>
                      <a:pt x="43026" y="16324"/>
                      <a:pt x="43049" y="16324"/>
                    </a:cubicBezTo>
                    <a:cubicBezTo>
                      <a:pt x="43772" y="16324"/>
                      <a:pt x="44422" y="16700"/>
                      <a:pt x="44792" y="17266"/>
                    </a:cubicBezTo>
                    <a:cubicBezTo>
                      <a:pt x="45460" y="18291"/>
                      <a:pt x="46628" y="18959"/>
                      <a:pt x="47943" y="18959"/>
                    </a:cubicBezTo>
                    <a:cubicBezTo>
                      <a:pt x="47988" y="18959"/>
                      <a:pt x="48033" y="18958"/>
                      <a:pt x="48078" y="18957"/>
                    </a:cubicBezTo>
                    <a:cubicBezTo>
                      <a:pt x="50162" y="18885"/>
                      <a:pt x="51793" y="17159"/>
                      <a:pt x="51721" y="15099"/>
                    </a:cubicBezTo>
                    <a:cubicBezTo>
                      <a:pt x="51663" y="13076"/>
                      <a:pt x="49974" y="11490"/>
                      <a:pt x="47940" y="11490"/>
                    </a:cubicBezTo>
                    <a:cubicBezTo>
                      <a:pt x="47903" y="11490"/>
                      <a:pt x="47865" y="11490"/>
                      <a:pt x="47828" y="11491"/>
                    </a:cubicBezTo>
                    <a:cubicBezTo>
                      <a:pt x="46459" y="11539"/>
                      <a:pt x="45292" y="12301"/>
                      <a:pt x="44661" y="13396"/>
                    </a:cubicBezTo>
                    <a:cubicBezTo>
                      <a:pt x="44327" y="14004"/>
                      <a:pt x="43673" y="14432"/>
                      <a:pt x="42911" y="14456"/>
                    </a:cubicBezTo>
                    <a:lnTo>
                      <a:pt x="39577" y="14575"/>
                    </a:lnTo>
                    <a:cubicBezTo>
                      <a:pt x="39555" y="14576"/>
                      <a:pt x="39533" y="14576"/>
                      <a:pt x="39511" y="14576"/>
                    </a:cubicBezTo>
                    <a:cubicBezTo>
                      <a:pt x="38397" y="14576"/>
                      <a:pt x="37480" y="13696"/>
                      <a:pt x="37434" y="12599"/>
                    </a:cubicBezTo>
                    <a:lnTo>
                      <a:pt x="37136" y="3431"/>
                    </a:lnTo>
                    <a:cubicBezTo>
                      <a:pt x="37078" y="1515"/>
                      <a:pt x="35472" y="0"/>
                      <a:pt x="33544" y="0"/>
                    </a:cubicBezTo>
                    <a:close/>
                  </a:path>
                </a:pathLst>
              </a:custGeom>
              <a:solidFill>
                <a:srgbClr val="B7B7B7">
                  <a:alpha val="553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66" name="Google Shape;446;p20">
                <a:extLst>
                  <a:ext uri="{FF2B5EF4-FFF2-40B4-BE49-F238E27FC236}">
                    <a16:creationId xmlns:a16="http://schemas.microsoft.com/office/drawing/2014/main" id="{6EF7C994-B878-0238-D4FE-5EA2836C625B}"/>
                  </a:ext>
                </a:extLst>
              </p:cNvPr>
              <p:cNvSpPr/>
              <p:nvPr/>
            </p:nvSpPr>
            <p:spPr>
              <a:xfrm>
                <a:off x="933838" y="3261739"/>
                <a:ext cx="177598" cy="256061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6014" extrusionOk="0">
                    <a:moveTo>
                      <a:pt x="3001" y="1"/>
                    </a:moveTo>
                    <a:cubicBezTo>
                      <a:pt x="2168" y="1"/>
                      <a:pt x="1417" y="334"/>
                      <a:pt x="882" y="882"/>
                    </a:cubicBezTo>
                    <a:cubicBezTo>
                      <a:pt x="334" y="1417"/>
                      <a:pt x="1" y="2179"/>
                      <a:pt x="1" y="3001"/>
                    </a:cubicBezTo>
                    <a:cubicBezTo>
                      <a:pt x="1" y="4668"/>
                      <a:pt x="1346" y="6013"/>
                      <a:pt x="3001" y="6013"/>
                    </a:cubicBezTo>
                    <a:lnTo>
                      <a:pt x="4644" y="6013"/>
                    </a:lnTo>
                    <a:lnTo>
                      <a:pt x="4644" y="1"/>
                    </a:lnTo>
                    <a:close/>
                  </a:path>
                </a:pathLst>
              </a:custGeom>
              <a:solidFill>
                <a:srgbClr val="F18E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67" name="Google Shape;447;p20">
                <a:extLst>
                  <a:ext uri="{FF2B5EF4-FFF2-40B4-BE49-F238E27FC236}">
                    <a16:creationId xmlns:a16="http://schemas.microsoft.com/office/drawing/2014/main" id="{88DC74FB-3C4A-C8D0-1BDF-CB088198BDFF}"/>
                  </a:ext>
                </a:extLst>
              </p:cNvPr>
              <p:cNvSpPr/>
              <p:nvPr/>
            </p:nvSpPr>
            <p:spPr>
              <a:xfrm>
                <a:off x="1071816" y="3005721"/>
                <a:ext cx="1939277" cy="923901"/>
              </a:xfrm>
              <a:custGeom>
                <a:avLst/>
                <a:gdLst/>
                <a:ahLst/>
                <a:cxnLst/>
                <a:rect l="l" t="t" r="r" b="b"/>
                <a:pathLst>
                  <a:path w="50710" h="24159" extrusionOk="0">
                    <a:moveTo>
                      <a:pt x="3549" y="1"/>
                    </a:moveTo>
                    <a:cubicBezTo>
                      <a:pt x="1584" y="1"/>
                      <a:pt x="1" y="1596"/>
                      <a:pt x="1" y="3561"/>
                    </a:cubicBezTo>
                    <a:lnTo>
                      <a:pt x="1" y="20610"/>
                    </a:lnTo>
                    <a:cubicBezTo>
                      <a:pt x="1" y="22563"/>
                      <a:pt x="1584" y="24158"/>
                      <a:pt x="3549" y="24158"/>
                    </a:cubicBezTo>
                    <a:lnTo>
                      <a:pt x="33124" y="24158"/>
                    </a:lnTo>
                    <a:cubicBezTo>
                      <a:pt x="35088" y="24158"/>
                      <a:pt x="36684" y="22563"/>
                      <a:pt x="36684" y="20610"/>
                    </a:cubicBezTo>
                    <a:lnTo>
                      <a:pt x="36684" y="18670"/>
                    </a:lnTo>
                    <a:cubicBezTo>
                      <a:pt x="36684" y="17550"/>
                      <a:pt x="37600" y="16634"/>
                      <a:pt x="38720" y="16634"/>
                    </a:cubicBezTo>
                    <a:lnTo>
                      <a:pt x="42030" y="16634"/>
                    </a:lnTo>
                    <a:cubicBezTo>
                      <a:pt x="42780" y="16634"/>
                      <a:pt x="43435" y="17039"/>
                      <a:pt x="43792" y="17634"/>
                    </a:cubicBezTo>
                    <a:cubicBezTo>
                      <a:pt x="44447" y="18705"/>
                      <a:pt x="45625" y="19432"/>
                      <a:pt x="46983" y="19432"/>
                    </a:cubicBezTo>
                    <a:cubicBezTo>
                      <a:pt x="49042" y="19432"/>
                      <a:pt x="50709" y="17765"/>
                      <a:pt x="50709" y="15693"/>
                    </a:cubicBezTo>
                    <a:cubicBezTo>
                      <a:pt x="50709" y="13633"/>
                      <a:pt x="49042" y="11966"/>
                      <a:pt x="46983" y="11966"/>
                    </a:cubicBezTo>
                    <a:cubicBezTo>
                      <a:pt x="45625" y="11966"/>
                      <a:pt x="44447" y="12693"/>
                      <a:pt x="43792" y="13764"/>
                    </a:cubicBezTo>
                    <a:cubicBezTo>
                      <a:pt x="43435" y="14360"/>
                      <a:pt x="42780" y="14764"/>
                      <a:pt x="42030" y="14764"/>
                    </a:cubicBezTo>
                    <a:lnTo>
                      <a:pt x="38720" y="14764"/>
                    </a:lnTo>
                    <a:cubicBezTo>
                      <a:pt x="37600" y="14764"/>
                      <a:pt x="36684" y="13848"/>
                      <a:pt x="36684" y="12728"/>
                    </a:cubicBezTo>
                    <a:lnTo>
                      <a:pt x="36684" y="3561"/>
                    </a:lnTo>
                    <a:cubicBezTo>
                      <a:pt x="36684" y="1596"/>
                      <a:pt x="35088" y="1"/>
                      <a:pt x="33124" y="1"/>
                    </a:cubicBez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68" name="Google Shape;448;p20">
                <a:extLst>
                  <a:ext uri="{FF2B5EF4-FFF2-40B4-BE49-F238E27FC236}">
                    <a16:creationId xmlns:a16="http://schemas.microsoft.com/office/drawing/2014/main" id="{84A52886-B39A-3091-0250-45174ABA7E38}"/>
                  </a:ext>
                </a:extLst>
              </p:cNvPr>
              <p:cNvSpPr/>
              <p:nvPr/>
            </p:nvSpPr>
            <p:spPr>
              <a:xfrm>
                <a:off x="2752419" y="3489753"/>
                <a:ext cx="232247" cy="232706"/>
              </a:xfrm>
              <a:custGeom>
                <a:avLst/>
                <a:gdLst/>
                <a:ahLst/>
                <a:cxnLst/>
                <a:rect l="l" t="t" r="r" b="b"/>
                <a:pathLst>
                  <a:path w="6073" h="6085" extrusionOk="0">
                    <a:moveTo>
                      <a:pt x="3037" y="0"/>
                    </a:moveTo>
                    <a:cubicBezTo>
                      <a:pt x="1358" y="0"/>
                      <a:pt x="0" y="1369"/>
                      <a:pt x="0" y="3036"/>
                    </a:cubicBezTo>
                    <a:cubicBezTo>
                      <a:pt x="0" y="4715"/>
                      <a:pt x="1358" y="6084"/>
                      <a:pt x="3037" y="6084"/>
                    </a:cubicBezTo>
                    <a:cubicBezTo>
                      <a:pt x="4715" y="6084"/>
                      <a:pt x="6073" y="4715"/>
                      <a:pt x="6073" y="3036"/>
                    </a:cubicBezTo>
                    <a:cubicBezTo>
                      <a:pt x="6073" y="1369"/>
                      <a:pt x="4715" y="0"/>
                      <a:pt x="3037" y="0"/>
                    </a:cubicBezTo>
                    <a:close/>
                  </a:path>
                </a:pathLst>
              </a:custGeom>
              <a:solidFill>
                <a:srgbClr val="F8AE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69" name="Google Shape;449;p20">
                <a:extLst>
                  <a:ext uri="{FF2B5EF4-FFF2-40B4-BE49-F238E27FC236}">
                    <a16:creationId xmlns:a16="http://schemas.microsoft.com/office/drawing/2014/main" id="{57065F9C-D351-335F-17F7-E31D1272ECA3}"/>
                  </a:ext>
                </a:extLst>
              </p:cNvPr>
              <p:cNvSpPr/>
              <p:nvPr/>
            </p:nvSpPr>
            <p:spPr>
              <a:xfrm>
                <a:off x="935214" y="3035660"/>
                <a:ext cx="1606414" cy="369104"/>
              </a:xfrm>
              <a:custGeom>
                <a:avLst/>
                <a:gdLst/>
                <a:ahLst/>
                <a:cxnLst/>
                <a:rect l="l" t="t" r="r" b="b"/>
                <a:pathLst>
                  <a:path w="42006" h="8669" extrusionOk="0">
                    <a:moveTo>
                      <a:pt x="3001" y="0"/>
                    </a:moveTo>
                    <a:cubicBezTo>
                      <a:pt x="2168" y="0"/>
                      <a:pt x="1417" y="346"/>
                      <a:pt x="882" y="881"/>
                    </a:cubicBezTo>
                    <a:cubicBezTo>
                      <a:pt x="334" y="1429"/>
                      <a:pt x="1" y="2179"/>
                      <a:pt x="1" y="3013"/>
                    </a:cubicBezTo>
                    <a:lnTo>
                      <a:pt x="1" y="8311"/>
                    </a:lnTo>
                    <a:lnTo>
                      <a:pt x="24" y="8668"/>
                    </a:lnTo>
                    <a:cubicBezTo>
                      <a:pt x="108" y="7978"/>
                      <a:pt x="417" y="7370"/>
                      <a:pt x="882" y="6894"/>
                    </a:cubicBezTo>
                    <a:cubicBezTo>
                      <a:pt x="1417" y="6358"/>
                      <a:pt x="2168" y="6013"/>
                      <a:pt x="3001" y="6013"/>
                    </a:cubicBezTo>
                    <a:lnTo>
                      <a:pt x="39006" y="6013"/>
                    </a:lnTo>
                    <a:cubicBezTo>
                      <a:pt x="40660" y="6013"/>
                      <a:pt x="42006" y="4668"/>
                      <a:pt x="42006" y="3013"/>
                    </a:cubicBezTo>
                    <a:cubicBezTo>
                      <a:pt x="42006" y="2894"/>
                      <a:pt x="42006" y="2775"/>
                      <a:pt x="41982" y="2655"/>
                    </a:cubicBezTo>
                    <a:cubicBezTo>
                      <a:pt x="41815" y="1167"/>
                      <a:pt x="40541" y="0"/>
                      <a:pt x="39006" y="0"/>
                    </a:cubicBezTo>
                    <a:close/>
                  </a:path>
                </a:pathLst>
              </a:custGeom>
              <a:solidFill>
                <a:srgbClr val="B7B7B7">
                  <a:alpha val="553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70" name="Google Shape;450;p20">
                <a:extLst>
                  <a:ext uri="{FF2B5EF4-FFF2-40B4-BE49-F238E27FC236}">
                    <a16:creationId xmlns:a16="http://schemas.microsoft.com/office/drawing/2014/main" id="{3DC7EEA2-0E9B-0281-08B8-C3507051A445}"/>
                  </a:ext>
                </a:extLst>
              </p:cNvPr>
              <p:cNvSpPr/>
              <p:nvPr/>
            </p:nvSpPr>
            <p:spPr>
              <a:xfrm>
                <a:off x="935214" y="3005729"/>
                <a:ext cx="1606414" cy="383794"/>
              </a:xfrm>
              <a:custGeom>
                <a:avLst/>
                <a:gdLst/>
                <a:ahLst/>
                <a:cxnLst/>
                <a:rect l="l" t="t" r="r" b="b"/>
                <a:pathLst>
                  <a:path w="42006" h="9014" extrusionOk="0">
                    <a:moveTo>
                      <a:pt x="3001" y="1"/>
                    </a:moveTo>
                    <a:cubicBezTo>
                      <a:pt x="2168" y="1"/>
                      <a:pt x="1417" y="334"/>
                      <a:pt x="882" y="882"/>
                    </a:cubicBezTo>
                    <a:cubicBezTo>
                      <a:pt x="334" y="1418"/>
                      <a:pt x="1" y="2168"/>
                      <a:pt x="1" y="3001"/>
                    </a:cubicBezTo>
                    <a:lnTo>
                      <a:pt x="1" y="9014"/>
                    </a:lnTo>
                    <a:cubicBezTo>
                      <a:pt x="1" y="8192"/>
                      <a:pt x="334" y="7430"/>
                      <a:pt x="882" y="6895"/>
                    </a:cubicBezTo>
                    <a:cubicBezTo>
                      <a:pt x="1417" y="6347"/>
                      <a:pt x="2168" y="6014"/>
                      <a:pt x="3001" y="6014"/>
                    </a:cubicBezTo>
                    <a:lnTo>
                      <a:pt x="39006" y="6014"/>
                    </a:lnTo>
                    <a:cubicBezTo>
                      <a:pt x="40660" y="6014"/>
                      <a:pt x="42006" y="4668"/>
                      <a:pt x="42006" y="3001"/>
                    </a:cubicBezTo>
                    <a:cubicBezTo>
                      <a:pt x="42006" y="1346"/>
                      <a:pt x="40660" y="1"/>
                      <a:pt x="39006" y="1"/>
                    </a:cubicBezTo>
                    <a:close/>
                  </a:path>
                </a:pathLst>
              </a:custGeom>
              <a:solidFill>
                <a:srgbClr val="F8AE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71" name="Google Shape;451;p20">
                <a:extLst>
                  <a:ext uri="{FF2B5EF4-FFF2-40B4-BE49-F238E27FC236}">
                    <a16:creationId xmlns:a16="http://schemas.microsoft.com/office/drawing/2014/main" id="{8823A1F8-A33B-F6CA-DCDB-678A573AA79F}"/>
                  </a:ext>
                </a:extLst>
              </p:cNvPr>
              <p:cNvSpPr txBox="1"/>
              <p:nvPr/>
            </p:nvSpPr>
            <p:spPr>
              <a:xfrm>
                <a:off x="1081172" y="3338113"/>
                <a:ext cx="1390200" cy="53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400" dirty="0">
                    <a:solidFill>
                      <a:srgbClr val="434343"/>
                    </a:solidFill>
                    <a:latin typeface="Roboto"/>
                    <a:ea typeface="Roboto"/>
                    <a:cs typeface="Roboto"/>
                    <a:sym typeface="Roboto"/>
                  </a:rPr>
                  <a:t>FAQs</a:t>
                </a:r>
                <a:endParaRPr sz="44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72" name="Google Shape;452;p20">
                <a:extLst>
                  <a:ext uri="{FF2B5EF4-FFF2-40B4-BE49-F238E27FC236}">
                    <a16:creationId xmlns:a16="http://schemas.microsoft.com/office/drawing/2014/main" id="{9B5D79EC-11DD-2157-8F94-5421AED7EC14}"/>
                  </a:ext>
                </a:extLst>
              </p:cNvPr>
              <p:cNvSpPr txBox="1"/>
              <p:nvPr/>
            </p:nvSpPr>
            <p:spPr>
              <a:xfrm>
                <a:off x="1071825" y="3005788"/>
                <a:ext cx="1469700" cy="255900"/>
              </a:xfrm>
              <a:prstGeom prst="rect">
                <a:avLst/>
              </a:prstGeom>
              <a:solidFill>
                <a:srgbClr val="F18E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</p:grpSp>
      </p:grpSp>
      <p:pic>
        <p:nvPicPr>
          <p:cNvPr id="117" name="Picture 116" descr="A black background with blue and orange text&#10;&#10;Description automatically generated">
            <a:extLst>
              <a:ext uri="{FF2B5EF4-FFF2-40B4-BE49-F238E27FC236}">
                <a16:creationId xmlns:a16="http://schemas.microsoft.com/office/drawing/2014/main" id="{BCB85E88-82E5-E81B-1CE7-141595D3C2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880" y="357141"/>
            <a:ext cx="3938160" cy="11504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11B7EF-3008-CC26-9E07-61CBBC49E962}"/>
              </a:ext>
            </a:extLst>
          </p:cNvPr>
          <p:cNvSpPr txBox="1"/>
          <p:nvPr/>
        </p:nvSpPr>
        <p:spPr>
          <a:xfrm rot="16200000">
            <a:off x="-1843642" y="5730539"/>
            <a:ext cx="7830341" cy="22262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US" sz="13800" dirty="0">
                <a:solidFill>
                  <a:schemeClr val="bg1"/>
                </a:solidFill>
                <a:latin typeface="Montserrat" panose="00000500000000000000" pitchFamily="2" charset="0"/>
              </a:rPr>
              <a:t>Agenda</a:t>
            </a:r>
            <a:endParaRPr kumimoji="0" lang="en-US" sz="13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" panose="00000500000000000000" pitchFamily="2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056153477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white text on a black background&#10;&#10;Description automatically generated">
            <a:extLst>
              <a:ext uri="{FF2B5EF4-FFF2-40B4-BE49-F238E27FC236}">
                <a16:creationId xmlns:a16="http://schemas.microsoft.com/office/drawing/2014/main" id="{D4A1967F-AEEA-5F40-69EB-EB60D38CCE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918" y="9861271"/>
            <a:ext cx="9534163" cy="341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94914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IGITAL 30ss PSM 100 X 35">
            <a:hlinkClick r:id="" action="ppaction://media"/>
            <a:extLst>
              <a:ext uri="{FF2B5EF4-FFF2-40B4-BE49-F238E27FC236}">
                <a16:creationId xmlns:a16="http://schemas.microsoft.com/office/drawing/2014/main" id="{70B77515-0CE1-223A-E317-00BE5A041E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8921" y="0"/>
            <a:ext cx="20414973" cy="1148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3874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99EBC8-EF49-FA3A-8578-66D3BD990B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84315" y="2775773"/>
            <a:ext cx="8648700" cy="8648700"/>
          </a:xfrm>
          <a:prstGeom prst="ellipse">
            <a:avLst/>
          </a:prstGeom>
          <a:ln w="190500" cap="rnd">
            <a:solidFill>
              <a:srgbClr val="0070C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6E16CB-BAAC-F2CF-F999-C028EF9F5168}"/>
              </a:ext>
            </a:extLst>
          </p:cNvPr>
          <p:cNvSpPr txBox="1"/>
          <p:nvPr/>
        </p:nvSpPr>
        <p:spPr>
          <a:xfrm>
            <a:off x="15177300" y="3273638"/>
            <a:ext cx="7662493" cy="4031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5600" spc="-400" dirty="0">
                <a:solidFill>
                  <a:schemeClr val="accent1"/>
                </a:solidFill>
                <a:latin typeface="AKZIDENZ-GROTESK BQ MEDIUM EXTE" pitchFamily="2" charset="0"/>
              </a:rPr>
              <a:t>1979</a:t>
            </a:r>
            <a:endParaRPr lang="en-PR" sz="25600" spc="-400" dirty="0">
              <a:solidFill>
                <a:schemeClr val="accent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7A4740-0251-1DDC-E40F-3F83823B76A9}"/>
              </a:ext>
            </a:extLst>
          </p:cNvPr>
          <p:cNvSpPr txBox="1"/>
          <p:nvPr/>
        </p:nvSpPr>
        <p:spPr>
          <a:xfrm>
            <a:off x="6528600" y="2570817"/>
            <a:ext cx="10694120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4267" dirty="0">
                <a:solidFill>
                  <a:srgbClr val="F58918"/>
                </a:solidFill>
                <a:latin typeface="Montserrat" pitchFamily="2" charset="77"/>
              </a:rPr>
              <a:t>El Plan de Salud Menonita fue fundado en 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924070-8034-FF4F-3E58-BB93953E97A2}"/>
              </a:ext>
            </a:extLst>
          </p:cNvPr>
          <p:cNvSpPr txBox="1"/>
          <p:nvPr/>
        </p:nvSpPr>
        <p:spPr>
          <a:xfrm>
            <a:off x="9068022" y="6960945"/>
            <a:ext cx="8499571" cy="4811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0667" spc="-2667" dirty="0">
                <a:solidFill>
                  <a:schemeClr val="accent1"/>
                </a:solidFill>
                <a:latin typeface="AKZIDENZ-GROTESK BQ MEDIUM EXTE" pitchFamily="2" charset="0"/>
              </a:rPr>
              <a:t>45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447312-2775-51BE-8350-7152954038A0}"/>
              </a:ext>
            </a:extLst>
          </p:cNvPr>
          <p:cNvSpPr txBox="1"/>
          <p:nvPr/>
        </p:nvSpPr>
        <p:spPr>
          <a:xfrm>
            <a:off x="15177300" y="8055095"/>
            <a:ext cx="7180117" cy="3057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US" sz="4800" dirty="0">
                <a:solidFill>
                  <a:srgbClr val="F58918"/>
                </a:solidFill>
                <a:latin typeface="Montserrat" panose="00000500000000000000" pitchFamily="2" charset="0"/>
              </a:rPr>
              <a:t>año</a:t>
            </a:r>
            <a:r>
              <a:rPr kumimoji="0" lang="es-US" sz="4800" b="1" i="0" u="none" strike="noStrike" cap="none" spc="0" normalizeH="0" baseline="0" dirty="0">
                <a:ln>
                  <a:noFill/>
                </a:ln>
                <a:solidFill>
                  <a:srgbClr val="F58918"/>
                </a:solidFill>
                <a:effectLst/>
                <a:uFillTx/>
                <a:latin typeface="Montserrat" panose="00000500000000000000" pitchFamily="2" charset="0"/>
                <a:sym typeface="Helvetica Neue"/>
              </a:rPr>
              <a:t>s  de experiencia</a:t>
            </a:r>
            <a:br>
              <a:rPr kumimoji="0" lang="es-US" sz="4800" b="1" i="0" u="none" strike="noStrike" cap="none" spc="0" normalizeH="0" baseline="0" dirty="0">
                <a:ln>
                  <a:noFill/>
                </a:ln>
                <a:solidFill>
                  <a:srgbClr val="F58918"/>
                </a:solidFill>
                <a:effectLst/>
                <a:uFillTx/>
                <a:latin typeface="Montserrat" panose="00000500000000000000" pitchFamily="2" charset="0"/>
                <a:sym typeface="Helvetica Neue"/>
              </a:rPr>
            </a:br>
            <a:r>
              <a:rPr kumimoji="0" lang="es-US" sz="4800" b="1" i="0" u="none" strike="noStrike" cap="none" spc="0" normalizeH="0" baseline="0" dirty="0">
                <a:ln>
                  <a:noFill/>
                </a:ln>
                <a:solidFill>
                  <a:srgbClr val="F58918"/>
                </a:solidFill>
                <a:effectLst/>
                <a:uFillTx/>
                <a:latin typeface="Montserrat" panose="00000500000000000000" pitchFamily="2" charset="0"/>
                <a:sym typeface="Helvetica Neue"/>
              </a:rPr>
              <a:t>en la Industria de Seguros de Salud en Puerto Rico.</a:t>
            </a:r>
            <a:endParaRPr kumimoji="0" lang="en-US" sz="4800" b="1" i="0" u="none" strike="noStrike" cap="none" spc="0" normalizeH="0" baseline="0" dirty="0">
              <a:ln>
                <a:noFill/>
              </a:ln>
              <a:solidFill>
                <a:srgbClr val="F58918"/>
              </a:solidFill>
              <a:effectLst/>
              <a:uFillTx/>
              <a:latin typeface="Montserrat" panose="00000500000000000000" pitchFamily="2" charset="0"/>
              <a:sym typeface="Helvetica Neu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E7F2DD-DD5A-2853-5F3B-0E822188F9F2}"/>
              </a:ext>
            </a:extLst>
          </p:cNvPr>
          <p:cNvSpPr txBox="1"/>
          <p:nvPr/>
        </p:nvSpPr>
        <p:spPr>
          <a:xfrm>
            <a:off x="14517572" y="11112342"/>
            <a:ext cx="8499571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US" sz="4800" dirty="0">
                <a:solidFill>
                  <a:srgbClr val="F58918"/>
                </a:solidFill>
                <a:latin typeface="Montserrat" panose="00000500000000000000" pitchFamily="2" charset="0"/>
              </a:rPr>
              <a:t>Entidad sin fines de lucro</a:t>
            </a:r>
            <a:endParaRPr kumimoji="0" lang="en-US" sz="4800" b="1" i="0" u="none" strike="noStrike" cap="none" spc="0" normalizeH="0" baseline="0" dirty="0">
              <a:ln>
                <a:noFill/>
              </a:ln>
              <a:solidFill>
                <a:srgbClr val="F58918"/>
              </a:solidFill>
              <a:effectLst/>
              <a:uFillTx/>
              <a:latin typeface="Montserrat" panose="00000500000000000000" pitchFamily="2" charset="0"/>
              <a:sym typeface="Helvetica Neue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DE0FBD-6EFC-C619-3AE7-54AA1A4E4E2B}"/>
              </a:ext>
            </a:extLst>
          </p:cNvPr>
          <p:cNvSpPr txBox="1"/>
          <p:nvPr/>
        </p:nvSpPr>
        <p:spPr>
          <a:xfrm>
            <a:off x="1219200" y="75595"/>
            <a:ext cx="14249400" cy="22262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3800" b="1" i="0" u="none" strike="noStrike" cap="none" spc="0" normalizeH="0" baseline="0" dirty="0">
                <a:ln>
                  <a:noFill/>
                </a:ln>
                <a:solidFill>
                  <a:srgbClr val="FF9900"/>
                </a:solidFill>
                <a:effectLst/>
                <a:uFillTx/>
                <a:latin typeface="Aptos Narrow" panose="020B0004020202020204" pitchFamily="34" charset="0"/>
                <a:sym typeface="Helvetica Neue"/>
              </a:rPr>
              <a:t>¿</a:t>
            </a:r>
            <a:r>
              <a:rPr kumimoji="0" lang="en-US" sz="13800" b="1" i="0" u="none" strike="noStrike" cap="none" spc="0" normalizeH="0" baseline="0" dirty="0" err="1">
                <a:ln>
                  <a:noFill/>
                </a:ln>
                <a:solidFill>
                  <a:srgbClr val="FF9900"/>
                </a:solidFill>
                <a:effectLst/>
                <a:uFillTx/>
                <a:latin typeface="Aptos Narrow" panose="020B0004020202020204" pitchFamily="34" charset="0"/>
                <a:sym typeface="Helvetica Neue"/>
              </a:rPr>
              <a:t>Quiénes</a:t>
            </a:r>
            <a:r>
              <a:rPr kumimoji="0" lang="en-US" sz="13800" b="1" i="0" u="none" strike="noStrike" cap="none" spc="0" normalizeH="0" baseline="0" dirty="0">
                <a:ln>
                  <a:noFill/>
                </a:ln>
                <a:solidFill>
                  <a:srgbClr val="FF9900"/>
                </a:solidFill>
                <a:effectLst/>
                <a:uFillTx/>
                <a:latin typeface="Aptos Narrow" panose="020B0004020202020204" pitchFamily="34" charset="0"/>
                <a:sym typeface="Helvetica Neue"/>
              </a:rPr>
              <a:t> </a:t>
            </a:r>
            <a:r>
              <a:rPr kumimoji="0" lang="en-US" sz="13800" b="1" i="0" u="none" strike="noStrike" cap="none" spc="0" normalizeH="0" baseline="0" dirty="0" err="1">
                <a:ln>
                  <a:noFill/>
                </a:ln>
                <a:solidFill>
                  <a:srgbClr val="FF9900"/>
                </a:solidFill>
                <a:effectLst/>
                <a:uFillTx/>
                <a:latin typeface="Aptos Narrow" panose="020B0004020202020204" pitchFamily="34" charset="0"/>
                <a:sym typeface="Helvetica Neue"/>
              </a:rPr>
              <a:t>somos</a:t>
            </a:r>
            <a:r>
              <a:rPr kumimoji="0" lang="en-US" sz="13800" b="1" i="0" u="none" strike="noStrike" cap="none" spc="0" normalizeH="0" baseline="0" dirty="0">
                <a:ln>
                  <a:noFill/>
                </a:ln>
                <a:solidFill>
                  <a:srgbClr val="FF9900"/>
                </a:solidFill>
                <a:effectLst/>
                <a:uFillTx/>
                <a:latin typeface="Aptos Narrow" panose="020B0004020202020204" pitchFamily="34" charset="0"/>
                <a:sym typeface="Helvetica Neue"/>
              </a:rPr>
              <a:t>?</a:t>
            </a:r>
            <a:endParaRPr kumimoji="0" lang="en-PR" sz="13800" b="1" i="0" u="none" strike="noStrike" cap="none" spc="0" normalizeH="0" baseline="0" dirty="0">
              <a:ln>
                <a:noFill/>
              </a:ln>
              <a:solidFill>
                <a:srgbClr val="FF9900"/>
              </a:solidFill>
              <a:effectLst/>
              <a:uFillTx/>
              <a:latin typeface="Aptos Narrow" panose="020B00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2687489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5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C1BCB4E-9794-272A-7BFE-49B5655B8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Propuesta</a:t>
            </a:r>
            <a:r>
              <a:rPr lang="en-US" dirty="0"/>
              <a:t> de valor</a:t>
            </a:r>
            <a:br>
              <a:rPr lang="en-US" dirty="0"/>
            </a:br>
            <a:r>
              <a:rPr lang="en-US" sz="6600" dirty="0">
                <a:latin typeface="Montserrat" panose="00000500000000000000" pitchFamily="2" charset="0"/>
              </a:rPr>
              <a:t>ACCESO     SERVICIO     CUIDADO</a:t>
            </a:r>
            <a:endParaRPr lang="en-US" dirty="0">
              <a:latin typeface="Montserrat" panose="00000500000000000000" pitchFamily="2" charset="0"/>
            </a:endParaRPr>
          </a:p>
        </p:txBody>
      </p:sp>
      <p:pic>
        <p:nvPicPr>
          <p:cNvPr id="3" name="Picture 2" descr="A blue and orange text on a black background&#10;&#10;Description automatically generated">
            <a:extLst>
              <a:ext uri="{FF2B5EF4-FFF2-40B4-BE49-F238E27FC236}">
                <a16:creationId xmlns:a16="http://schemas.microsoft.com/office/drawing/2014/main" id="{9094F419-5F7C-855B-CC5D-C66E20AA90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87" y="10347393"/>
            <a:ext cx="7706225" cy="278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6181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erson, indoor, standing, group&#10;&#10;Description automatically generated">
            <a:extLst>
              <a:ext uri="{FF2B5EF4-FFF2-40B4-BE49-F238E27FC236}">
                <a16:creationId xmlns:a16="http://schemas.microsoft.com/office/drawing/2014/main" id="{CA55A998-A9A6-397C-8209-64BD180D4A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7115" r="246" b="27191"/>
          <a:stretch/>
        </p:blipFill>
        <p:spPr>
          <a:xfrm>
            <a:off x="0" y="-2682518"/>
            <a:ext cx="24384000" cy="144138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5243E9-ADF2-A3DC-C431-B16FFE7B2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9145" y="2425032"/>
            <a:ext cx="18305715" cy="6743035"/>
          </a:xfrm>
        </p:spPr>
        <p:txBody>
          <a:bodyPr>
            <a:noAutofit/>
          </a:bodyPr>
          <a:lstStyle/>
          <a:p>
            <a:pPr algn="ctr"/>
            <a:r>
              <a:rPr lang="en-PR" sz="38902" b="1" dirty="0">
                <a:solidFill>
                  <a:srgbClr val="F68E21"/>
                </a:solidFill>
                <a:latin typeface="Montserrat Black" pitchFamily="2" charset="77"/>
              </a:rPr>
              <a:t>1</a:t>
            </a:r>
            <a:r>
              <a:rPr lang="en-US" sz="38902" b="1" dirty="0">
                <a:solidFill>
                  <a:srgbClr val="F68E21"/>
                </a:solidFill>
                <a:latin typeface="Montserrat Black" pitchFamily="2" charset="77"/>
              </a:rPr>
              <a:t>3</a:t>
            </a:r>
            <a:r>
              <a:rPr lang="en-PR" sz="38902" b="1" dirty="0">
                <a:solidFill>
                  <a:srgbClr val="F68E21"/>
                </a:solidFill>
                <a:latin typeface="Montserrat Black" pitchFamily="2" charset="77"/>
              </a:rPr>
              <a:t>,</a:t>
            </a:r>
            <a:r>
              <a:rPr lang="en-US" sz="38902" b="1" dirty="0">
                <a:solidFill>
                  <a:srgbClr val="F68E21"/>
                </a:solidFill>
                <a:latin typeface="Montserrat Black" pitchFamily="2" charset="77"/>
              </a:rPr>
              <a:t>o</a:t>
            </a:r>
            <a:r>
              <a:rPr lang="en-PR" sz="38902" b="1" dirty="0">
                <a:solidFill>
                  <a:srgbClr val="F68E21"/>
                </a:solidFill>
                <a:latin typeface="Montserrat Black" pitchFamily="2" charset="77"/>
              </a:rPr>
              <a:t>00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200008-4263-DB56-0BAC-87FF81E36C9F}"/>
              </a:ext>
            </a:extLst>
          </p:cNvPr>
          <p:cNvSpPr txBox="1"/>
          <p:nvPr/>
        </p:nvSpPr>
        <p:spPr>
          <a:xfrm>
            <a:off x="3826043" y="1925054"/>
            <a:ext cx="5847349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12"/>
            <a:r>
              <a:rPr lang="en-PR" sz="8000" dirty="0">
                <a:solidFill>
                  <a:srgbClr val="0F77A8"/>
                </a:solidFill>
                <a:latin typeface="Montserrat" pitchFamily="2" charset="77"/>
              </a:rPr>
              <a:t>SOBRE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E5C726-D302-673A-8901-FD4B9C247DE4}"/>
              </a:ext>
            </a:extLst>
          </p:cNvPr>
          <p:cNvSpPr txBox="1"/>
          <p:nvPr/>
        </p:nvSpPr>
        <p:spPr>
          <a:xfrm>
            <a:off x="11646571" y="8048825"/>
            <a:ext cx="12737429" cy="25648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12"/>
            <a:r>
              <a:rPr lang="en-PR" sz="8000" dirty="0">
                <a:solidFill>
                  <a:srgbClr val="0F77A8"/>
                </a:solidFill>
                <a:latin typeface="Montserrat" pitchFamily="2" charset="77"/>
              </a:rPr>
              <a:t>PROVEEDORES</a:t>
            </a:r>
            <a:r>
              <a:rPr lang="en-US" sz="8000" dirty="0">
                <a:solidFill>
                  <a:srgbClr val="0F77A8"/>
                </a:solidFill>
                <a:latin typeface="Montserrat" pitchFamily="2" charset="77"/>
              </a:rPr>
              <a:t> DE SERVICIOS DE SALUD</a:t>
            </a:r>
            <a:endParaRPr lang="en-PR" sz="8000" dirty="0">
              <a:solidFill>
                <a:srgbClr val="0F77A8"/>
              </a:solidFill>
              <a:latin typeface="Montserrat" pitchFamily="2" charset="77"/>
            </a:endParaRPr>
          </a:p>
        </p:txBody>
      </p:sp>
      <p:pic>
        <p:nvPicPr>
          <p:cNvPr id="6" name="Picture 5" descr="A blue and white text on a black background&#10;&#10;Description automatically generated">
            <a:extLst>
              <a:ext uri="{FF2B5EF4-FFF2-40B4-BE49-F238E27FC236}">
                <a16:creationId xmlns:a16="http://schemas.microsoft.com/office/drawing/2014/main" id="{217E5998-C3FB-D343-6DB9-2BE0C27455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1" y="12001116"/>
            <a:ext cx="4789427" cy="171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5927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F7833E8-08DB-1A7B-94F4-1B043E695BF0}"/>
              </a:ext>
            </a:extLst>
          </p:cNvPr>
          <p:cNvGrpSpPr/>
          <p:nvPr/>
        </p:nvGrpSpPr>
        <p:grpSpPr>
          <a:xfrm>
            <a:off x="18451838" y="8266626"/>
            <a:ext cx="6411139" cy="2523769"/>
            <a:chOff x="18272970" y="9078817"/>
            <a:chExt cx="5302880" cy="170385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650D5F8-A250-C1C1-52FC-3EDBE6B3FBBE}"/>
                </a:ext>
              </a:extLst>
            </p:cNvPr>
            <p:cNvSpPr txBox="1"/>
            <p:nvPr/>
          </p:nvSpPr>
          <p:spPr>
            <a:xfrm>
              <a:off x="20409531" y="9934468"/>
              <a:ext cx="2316672" cy="436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s-ES_tradnl" sz="3600" dirty="0">
                  <a:solidFill>
                    <a:srgbClr val="0075A9"/>
                  </a:solidFill>
                  <a:latin typeface="Montserrat" pitchFamily="2" charset="77"/>
                </a:rPr>
                <a:t>COPAGO*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88BD403-6512-47C8-3813-2C9DEE9AE23A}"/>
                </a:ext>
              </a:extLst>
            </p:cNvPr>
            <p:cNvGrpSpPr/>
            <p:nvPr/>
          </p:nvGrpSpPr>
          <p:grpSpPr>
            <a:xfrm>
              <a:off x="18272970" y="9078817"/>
              <a:ext cx="5302880" cy="1703858"/>
              <a:chOff x="3212081" y="3045895"/>
              <a:chExt cx="5302880" cy="1703858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18C9D3C-8DE9-4D16-CD50-2ACDF5EA9A60}"/>
                  </a:ext>
                </a:extLst>
              </p:cNvPr>
              <p:cNvSpPr txBox="1"/>
              <p:nvPr/>
            </p:nvSpPr>
            <p:spPr>
              <a:xfrm>
                <a:off x="5348641" y="3633631"/>
                <a:ext cx="3166320" cy="436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s-ES_tradnl" sz="3600" dirty="0">
                    <a:solidFill>
                      <a:srgbClr val="0075A9"/>
                    </a:solidFill>
                    <a:latin typeface="Montserrat" pitchFamily="2" charset="77"/>
                  </a:rPr>
                  <a:t>COASEGURO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983C881-E2E6-DEBB-0850-E69647107FB8}"/>
                  </a:ext>
                </a:extLst>
              </p:cNvPr>
              <p:cNvSpPr txBox="1"/>
              <p:nvPr/>
            </p:nvSpPr>
            <p:spPr>
              <a:xfrm>
                <a:off x="3212081" y="3045895"/>
                <a:ext cx="2187109" cy="17038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ES_tradnl" sz="15800" dirty="0">
                    <a:solidFill>
                      <a:srgbClr val="F08E1C"/>
                    </a:solidFill>
                    <a:latin typeface="AKZIDENZ-GROTESK BQ MEDIUM EXTE" pitchFamily="2" charset="0"/>
                  </a:rPr>
                  <a:t>$0</a:t>
                </a:r>
              </a:p>
            </p:txBody>
          </p:sp>
        </p:grpSp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id="{D1F51421-BE68-AB8E-B5DD-8CD0ABFD9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213" y="8641301"/>
            <a:ext cx="17547169" cy="3994232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2F4C3EDD-66E0-EEE8-BB18-D0F5FA85E5C5}"/>
              </a:ext>
            </a:extLst>
          </p:cNvPr>
          <p:cNvSpPr txBox="1"/>
          <p:nvPr/>
        </p:nvSpPr>
        <p:spPr>
          <a:xfrm>
            <a:off x="0" y="13151743"/>
            <a:ext cx="15459896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US" b="0" dirty="0">
                <a:solidFill>
                  <a:schemeClr val="bg1"/>
                </a:solidFill>
                <a:latin typeface="Aptos Narrow" panose="020B0004020202020204" pitchFamily="34" charset="0"/>
              </a:rPr>
              <a:t>*Ciertas restricciones aplican, para más información favor de referirse a la guía del suscriptor. </a:t>
            </a: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ptos Narrow" panose="020B0004020202020204" pitchFamily="34" charset="0"/>
              <a:sym typeface="Helvetica Neue"/>
            </a:endParaRPr>
          </a:p>
        </p:txBody>
      </p:sp>
      <p:pic>
        <p:nvPicPr>
          <p:cNvPr id="5" name="Picture 4" descr="A map of the united states&#10;&#10;Description automatically generated">
            <a:extLst>
              <a:ext uri="{FF2B5EF4-FFF2-40B4-BE49-F238E27FC236}">
                <a16:creationId xmlns:a16="http://schemas.microsoft.com/office/drawing/2014/main" id="{EFDD810A-41F8-BD01-AC88-4262DA06D9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360" y="2453668"/>
            <a:ext cx="18957878" cy="649436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6BA2788-A929-4156-8960-36814B229FF0}"/>
              </a:ext>
            </a:extLst>
          </p:cNvPr>
          <p:cNvGrpSpPr/>
          <p:nvPr/>
        </p:nvGrpSpPr>
        <p:grpSpPr>
          <a:xfrm>
            <a:off x="1531804" y="539493"/>
            <a:ext cx="22402800" cy="1957330"/>
            <a:chOff x="1531804" y="539493"/>
            <a:chExt cx="22402800" cy="195733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D0651F4-9DFB-445E-8609-788DB940FBE6}"/>
                </a:ext>
              </a:extLst>
            </p:cNvPr>
            <p:cNvSpPr txBox="1"/>
            <p:nvPr/>
          </p:nvSpPr>
          <p:spPr>
            <a:xfrm>
              <a:off x="1531804" y="1830037"/>
              <a:ext cx="22402800" cy="666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3733" b="0" dirty="0" err="1">
                  <a:solidFill>
                    <a:srgbClr val="0075A9"/>
                  </a:solidFill>
                  <a:latin typeface="Montserrat" pitchFamily="2" charset="77"/>
                </a:rPr>
                <a:t>Hospitalizaciones</a:t>
              </a:r>
              <a:r>
                <a:rPr lang="en-US" sz="3733" b="0" dirty="0">
                  <a:solidFill>
                    <a:srgbClr val="0075A9"/>
                  </a:solidFill>
                  <a:latin typeface="Montserrat" pitchFamily="2" charset="77"/>
                </a:rPr>
                <a:t> </a:t>
              </a:r>
              <a:r>
                <a:rPr lang="en-US" sz="3733" b="0" dirty="0" err="1">
                  <a:solidFill>
                    <a:srgbClr val="0075A9"/>
                  </a:solidFill>
                  <a:latin typeface="Montserrat" pitchFamily="2" charset="77"/>
                </a:rPr>
                <a:t>regulares</a:t>
              </a:r>
              <a:r>
                <a:rPr lang="en-US" sz="3733" b="0" dirty="0">
                  <a:solidFill>
                    <a:srgbClr val="0075A9"/>
                  </a:solidFill>
                  <a:latin typeface="Montserrat" pitchFamily="2" charset="77"/>
                </a:rPr>
                <a:t> • </a:t>
              </a:r>
              <a:r>
                <a:rPr lang="en-US" sz="3733" b="0" dirty="0" err="1">
                  <a:solidFill>
                    <a:srgbClr val="0075A9"/>
                  </a:solidFill>
                  <a:latin typeface="Montserrat" pitchFamily="2" charset="77"/>
                </a:rPr>
                <a:t>Laboratorios</a:t>
              </a:r>
              <a:r>
                <a:rPr lang="en-US" sz="3733" b="0" dirty="0">
                  <a:solidFill>
                    <a:srgbClr val="0075A9"/>
                  </a:solidFill>
                  <a:latin typeface="Montserrat" pitchFamily="2" charset="77"/>
                </a:rPr>
                <a:t> • </a:t>
              </a:r>
              <a:r>
                <a:rPr lang="en-US" sz="3733" b="0" dirty="0" err="1">
                  <a:solidFill>
                    <a:srgbClr val="0075A9"/>
                  </a:solidFill>
                  <a:latin typeface="Montserrat" pitchFamily="2" charset="77"/>
                </a:rPr>
                <a:t>Rayos</a:t>
              </a:r>
              <a:r>
                <a:rPr lang="en-US" sz="3733" b="0" dirty="0">
                  <a:solidFill>
                    <a:srgbClr val="0075A9"/>
                  </a:solidFill>
                  <a:latin typeface="Montserrat" pitchFamily="2" charset="77"/>
                </a:rPr>
                <a:t> X • </a:t>
              </a:r>
              <a:r>
                <a:rPr lang="en-US" sz="3733" b="0" dirty="0" err="1">
                  <a:solidFill>
                    <a:srgbClr val="0075A9"/>
                  </a:solidFill>
                  <a:latin typeface="Montserrat" pitchFamily="2" charset="77"/>
                </a:rPr>
                <a:t>Sonogramas</a:t>
              </a:r>
              <a:r>
                <a:rPr lang="en-US" sz="3733" b="0" dirty="0">
                  <a:solidFill>
                    <a:srgbClr val="0075A9"/>
                  </a:solidFill>
                  <a:latin typeface="Montserrat" pitchFamily="2" charset="77"/>
                </a:rPr>
                <a:t> • </a:t>
              </a:r>
              <a:r>
                <a:rPr lang="en-US" sz="3733" b="0" dirty="0" err="1">
                  <a:solidFill>
                    <a:srgbClr val="0075A9"/>
                  </a:solidFill>
                  <a:latin typeface="Montserrat" pitchFamily="2" charset="77"/>
                </a:rPr>
                <a:t>Cirugía</a:t>
              </a:r>
              <a:r>
                <a:rPr lang="en-US" sz="3733" b="0" dirty="0">
                  <a:solidFill>
                    <a:srgbClr val="0075A9"/>
                  </a:solidFill>
                  <a:latin typeface="Montserrat" pitchFamily="2" charset="77"/>
                </a:rPr>
                <a:t> </a:t>
              </a:r>
              <a:r>
                <a:rPr lang="en-US" sz="3733" b="0" dirty="0" err="1">
                  <a:solidFill>
                    <a:srgbClr val="0075A9"/>
                  </a:solidFill>
                  <a:latin typeface="Montserrat" pitchFamily="2" charset="77"/>
                </a:rPr>
                <a:t>ambulatoria</a:t>
              </a:r>
              <a:endParaRPr lang="es-ES_tradnl" sz="3733" b="0" dirty="0">
                <a:solidFill>
                  <a:srgbClr val="0075A9"/>
                </a:solidFill>
                <a:latin typeface="Montserrat" pitchFamily="2" charset="77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1D86392-69E6-A965-11B8-BADD05C7CFE0}"/>
                </a:ext>
              </a:extLst>
            </p:cNvPr>
            <p:cNvSpPr txBox="1"/>
            <p:nvPr/>
          </p:nvSpPr>
          <p:spPr>
            <a:xfrm>
              <a:off x="1531804" y="539493"/>
              <a:ext cx="12924424" cy="13336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US" sz="8000" b="1" i="0" u="none" strike="noStrike" cap="none" spc="0" normalizeH="0" baseline="0" dirty="0">
                  <a:ln>
                    <a:noFill/>
                  </a:ln>
                  <a:solidFill>
                    <a:srgbClr val="FF9900"/>
                  </a:solidFill>
                  <a:effectLst/>
                  <a:uFillTx/>
                  <a:latin typeface="Montserrat" panose="00000500000000000000" pitchFamily="2" charset="0"/>
                  <a:sym typeface="Helvetica Neue"/>
                </a:rPr>
                <a:t>Red Preferida</a:t>
              </a:r>
              <a:endParaRPr kumimoji="0" lang="en-US" sz="8000" b="1" i="0" u="none" strike="noStrike" cap="none" spc="0" normalizeH="0" baseline="0" dirty="0">
                <a:ln>
                  <a:noFill/>
                </a:ln>
                <a:solidFill>
                  <a:srgbClr val="FF9900"/>
                </a:solidFill>
                <a:effectLst/>
                <a:uFillTx/>
                <a:latin typeface="Montserrat" panose="00000500000000000000" pitchFamily="2" charset="0"/>
                <a:sym typeface="Helvetica Neu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88019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25FFF85-276D-304C-EA44-8D4ADC0C9655}"/>
              </a:ext>
            </a:extLst>
          </p:cNvPr>
          <p:cNvSpPr/>
          <p:nvPr/>
        </p:nvSpPr>
        <p:spPr>
          <a:xfrm>
            <a:off x="9264650" y="4952365"/>
            <a:ext cx="6413500" cy="7494270"/>
          </a:xfrm>
          <a:prstGeom prst="roundRect">
            <a:avLst/>
          </a:prstGeom>
          <a:noFill/>
          <a:ln w="76200" cap="flat">
            <a:solidFill>
              <a:srgbClr val="00AEE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4000" dirty="0">
                <a:solidFill>
                  <a:srgbClr val="FF9900"/>
                </a:solidFill>
              </a:rPr>
              <a:t>Embajadora</a:t>
            </a:r>
            <a:r>
              <a:rPr lang="es-ES" sz="4000" b="0" dirty="0"/>
              <a:t> del Plan en hospitales Menonita de Cayey y Caguas para brindar </a:t>
            </a:r>
          </a:p>
          <a:p>
            <a:pPr marL="0"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4000" i="1" dirty="0">
                <a:solidFill>
                  <a:srgbClr val="FF9900"/>
                </a:solidFill>
              </a:rPr>
              <a:t>Servicio VIP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4000" b="0" dirty="0">
              <a:solidFill>
                <a:schemeClr val="tx1"/>
              </a:solidFill>
              <a:latin typeface="+mn-lt"/>
              <a:ea typeface="+mn-ea"/>
              <a:cs typeface="+mn-cs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4000" b="0" dirty="0">
              <a:solidFill>
                <a:schemeClr val="tx1"/>
              </a:solidFill>
              <a:latin typeface="+mn-lt"/>
              <a:ea typeface="+mn-ea"/>
              <a:cs typeface="+mn-cs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4000" b="0" dirty="0">
              <a:solidFill>
                <a:schemeClr val="tx1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B320530-3EFA-B52A-2497-CFC371DD16DB}"/>
              </a:ext>
            </a:extLst>
          </p:cNvPr>
          <p:cNvSpPr/>
          <p:nvPr/>
        </p:nvSpPr>
        <p:spPr>
          <a:xfrm>
            <a:off x="984250" y="5103536"/>
            <a:ext cx="6413500" cy="7293531"/>
          </a:xfrm>
          <a:prstGeom prst="roundRect">
            <a:avLst/>
          </a:prstGeom>
          <a:noFill/>
          <a:ln w="76200" cap="flat">
            <a:solidFill>
              <a:srgbClr val="FF99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lvl="0"/>
            <a:r>
              <a:rPr lang="es-ES" sz="4000" b="0" dirty="0"/>
              <a:t>Servicio de </a:t>
            </a:r>
            <a:r>
              <a:rPr lang="es-ES" sz="4000" dirty="0">
                <a:solidFill>
                  <a:srgbClr val="FF9900"/>
                </a:solidFill>
              </a:rPr>
              <a:t>intérprete de señas</a:t>
            </a:r>
            <a:r>
              <a:rPr lang="es-ES" sz="4000" b="0" dirty="0"/>
              <a:t> que </a:t>
            </a:r>
            <a:r>
              <a:rPr lang="es-ES" sz="4000" dirty="0">
                <a:solidFill>
                  <a:srgbClr val="FF9900"/>
                </a:solidFill>
              </a:rPr>
              <a:t>acompaña al asegurado a sus citas médicas </a:t>
            </a:r>
          </a:p>
          <a:p>
            <a:pPr lvl="0"/>
            <a:r>
              <a:rPr lang="es-ES" sz="3600" b="0" i="1" dirty="0">
                <a:solidFill>
                  <a:srgbClr val="FF9900"/>
                </a:solidFill>
              </a:rPr>
              <a:t>(para la comunidad sorda)</a:t>
            </a:r>
          </a:p>
          <a:p>
            <a:pPr lvl="0"/>
            <a:endParaRPr lang="es-ES" sz="4000" i="1" dirty="0"/>
          </a:p>
          <a:p>
            <a:pPr lvl="0"/>
            <a:endParaRPr lang="es-ES" sz="4000" i="1" dirty="0"/>
          </a:p>
          <a:p>
            <a:pPr lvl="0"/>
            <a:endParaRPr lang="es-ES" sz="4000" i="1" dirty="0"/>
          </a:p>
          <a:p>
            <a:pPr lvl="0"/>
            <a:endParaRPr lang="es-ES" sz="4000" i="1" dirty="0"/>
          </a:p>
          <a:p>
            <a:pPr lvl="0"/>
            <a:endParaRPr lang="es-ES" sz="4000" i="1" dirty="0"/>
          </a:p>
          <a:p>
            <a:pPr lvl="0"/>
            <a:endParaRPr lang="en-US" sz="4000" i="1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3BFA4FD-5EF3-AD59-48BD-F956543F3A3E}"/>
              </a:ext>
            </a:extLst>
          </p:cNvPr>
          <p:cNvSpPr/>
          <p:nvPr/>
        </p:nvSpPr>
        <p:spPr>
          <a:xfrm>
            <a:off x="17545050" y="4919526"/>
            <a:ext cx="6413500" cy="7661553"/>
          </a:xfrm>
          <a:prstGeom prst="roundRect">
            <a:avLst/>
          </a:prstGeom>
          <a:noFill/>
          <a:ln w="76200" cap="flat">
            <a:solidFill>
              <a:srgbClr val="1177A8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lvl="0"/>
            <a:r>
              <a:rPr lang="es-ES" sz="4000" dirty="0">
                <a:solidFill>
                  <a:srgbClr val="FF9900"/>
                </a:solidFill>
              </a:rPr>
              <a:t>Gratis</a:t>
            </a:r>
            <a:r>
              <a:rPr lang="es-ES" sz="4000" b="0" dirty="0"/>
              <a:t> Servicio de TV y alimentos para acompañante durante hospitalizaciones en el </a:t>
            </a:r>
            <a:r>
              <a:rPr lang="es-ES" sz="4000" dirty="0">
                <a:solidFill>
                  <a:srgbClr val="00B050"/>
                </a:solidFill>
              </a:rPr>
              <a:t>Sistema de Salud Menonita</a:t>
            </a:r>
          </a:p>
          <a:p>
            <a:pPr lvl="0"/>
            <a:r>
              <a:rPr lang="es-ES" sz="1800" b="0" dirty="0">
                <a:solidFill>
                  <a:srgbClr val="00B050"/>
                </a:solidFill>
              </a:rPr>
              <a:t>Aibonito, Caguas, Cayey, Humacao, Guayama, Ponce</a:t>
            </a:r>
            <a:endParaRPr lang="es-ES" sz="1600" b="0" dirty="0">
              <a:solidFill>
                <a:srgbClr val="00B050"/>
              </a:solidFill>
            </a:endParaRPr>
          </a:p>
          <a:p>
            <a:pPr lvl="0"/>
            <a:endParaRPr lang="es-ES" sz="4000" b="0" dirty="0"/>
          </a:p>
          <a:p>
            <a:pPr lvl="0"/>
            <a:endParaRPr lang="es-ES" sz="4000" b="0" dirty="0"/>
          </a:p>
          <a:p>
            <a:pPr lvl="0"/>
            <a:endParaRPr lang="es-ES" sz="4000" b="0" dirty="0"/>
          </a:p>
          <a:p>
            <a:pPr lvl="0"/>
            <a:endParaRPr lang="es-ES" sz="4000" b="0" dirty="0"/>
          </a:p>
          <a:p>
            <a:pPr lvl="0"/>
            <a:endParaRPr lang="en-US" sz="4000" b="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5F07588-311A-41D8-D1BC-CF65402C3181}"/>
              </a:ext>
            </a:extLst>
          </p:cNvPr>
          <p:cNvSpPr/>
          <p:nvPr/>
        </p:nvSpPr>
        <p:spPr>
          <a:xfrm>
            <a:off x="2951831" y="2306930"/>
            <a:ext cx="2478337" cy="2226250"/>
          </a:xfrm>
          <a:prstGeom prst="ellipse">
            <a:avLst/>
          </a:prstGeom>
          <a:blipFill rotWithShape="1">
            <a:blip r:embed="rId3"/>
            <a:srcRect/>
            <a:stretch>
              <a:fillRect t="-3000" b="-3000"/>
            </a:stretch>
          </a:blipFill>
          <a:ln>
            <a:solidFill>
              <a:srgbClr val="FF9900"/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matte">
            <a:bevelT w="50800" h="19050" prst="relaxedInset"/>
            <a:contourClr>
              <a:schemeClr val="bg1"/>
            </a:contourClr>
          </a:sp3d>
        </p:spPr>
        <p:style>
          <a:lnRef idx="0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PR"/>
          </a:p>
        </p:txBody>
      </p:sp>
      <p:pic>
        <p:nvPicPr>
          <p:cNvPr id="11" name="Graphic 10" descr="Users with solid fill">
            <a:extLst>
              <a:ext uri="{FF2B5EF4-FFF2-40B4-BE49-F238E27FC236}">
                <a16:creationId xmlns:a16="http://schemas.microsoft.com/office/drawing/2014/main" id="{15887692-87E1-29B5-9740-1F0A2D8702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52832" y="2180887"/>
            <a:ext cx="2478336" cy="247833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5129D65-11D4-8B98-6463-770402B8372C}"/>
              </a:ext>
            </a:extLst>
          </p:cNvPr>
          <p:cNvGrpSpPr/>
          <p:nvPr/>
        </p:nvGrpSpPr>
        <p:grpSpPr>
          <a:xfrm>
            <a:off x="18864930" y="2221783"/>
            <a:ext cx="3753773" cy="2478335"/>
            <a:chOff x="18864930" y="2221783"/>
            <a:chExt cx="3753773" cy="2478335"/>
          </a:xfrm>
        </p:grpSpPr>
        <p:pic>
          <p:nvPicPr>
            <p:cNvPr id="13" name="Graphic 12" descr="Menu with solid fill">
              <a:extLst>
                <a:ext uri="{FF2B5EF4-FFF2-40B4-BE49-F238E27FC236}">
                  <a16:creationId xmlns:a16="http://schemas.microsoft.com/office/drawing/2014/main" id="{119B292D-A956-D35A-1113-2163C4DB3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864930" y="2221783"/>
              <a:ext cx="2478335" cy="2478335"/>
            </a:xfrm>
            <a:prstGeom prst="rect">
              <a:avLst/>
            </a:prstGeom>
          </p:spPr>
        </p:pic>
        <p:pic>
          <p:nvPicPr>
            <p:cNvPr id="15" name="Graphic 14" descr="Television with solid fill">
              <a:extLst>
                <a:ext uri="{FF2B5EF4-FFF2-40B4-BE49-F238E27FC236}">
                  <a16:creationId xmlns:a16="http://schemas.microsoft.com/office/drawing/2014/main" id="{0E5A6556-59F3-4E61-D661-F041B2253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0751800" y="2527498"/>
              <a:ext cx="1866903" cy="1866903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EE956B6-20B0-1E23-15DF-ED8A08A70A19}"/>
              </a:ext>
            </a:extLst>
          </p:cNvPr>
          <p:cNvSpPr txBox="1"/>
          <p:nvPr/>
        </p:nvSpPr>
        <p:spPr>
          <a:xfrm>
            <a:off x="473982" y="263216"/>
            <a:ext cx="18880819" cy="18723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1500" dirty="0">
                <a:solidFill>
                  <a:srgbClr val="FF9900"/>
                </a:solidFill>
                <a:latin typeface="Aptos Narrow" panose="020B0004020202020204" pitchFamily="34" charset="0"/>
              </a:rPr>
              <a:t>¿</a:t>
            </a:r>
            <a:r>
              <a:rPr lang="en-US" sz="11500" dirty="0" err="1">
                <a:solidFill>
                  <a:srgbClr val="FF9900"/>
                </a:solidFill>
                <a:latin typeface="Aptos Narrow" panose="020B0004020202020204" pitchFamily="34" charset="0"/>
              </a:rPr>
              <a:t>Qué</a:t>
            </a:r>
            <a:r>
              <a:rPr lang="en-US" sz="11500" dirty="0">
                <a:solidFill>
                  <a:srgbClr val="FF9900"/>
                </a:solidFill>
                <a:latin typeface="Aptos Narrow" panose="020B0004020202020204" pitchFamily="34" charset="0"/>
              </a:rPr>
              <a:t> </a:t>
            </a:r>
            <a:r>
              <a:rPr lang="en-US" sz="11500" dirty="0" err="1">
                <a:solidFill>
                  <a:srgbClr val="FF9900"/>
                </a:solidFill>
                <a:latin typeface="Aptos Narrow" panose="020B0004020202020204" pitchFamily="34" charset="0"/>
              </a:rPr>
              <a:t>nos</a:t>
            </a:r>
            <a:r>
              <a:rPr lang="en-US" sz="11500" dirty="0">
                <a:solidFill>
                  <a:srgbClr val="FF9900"/>
                </a:solidFill>
                <a:latin typeface="Aptos Narrow" panose="020B0004020202020204" pitchFamily="34" charset="0"/>
              </a:rPr>
              <a:t> </a:t>
            </a:r>
            <a:r>
              <a:rPr lang="en-US" sz="11500" dirty="0" err="1">
                <a:solidFill>
                  <a:srgbClr val="FF9900"/>
                </a:solidFill>
                <a:latin typeface="Aptos Narrow" panose="020B0004020202020204" pitchFamily="34" charset="0"/>
              </a:rPr>
              <a:t>hace</a:t>
            </a:r>
            <a:r>
              <a:rPr lang="en-US" sz="11500" dirty="0">
                <a:solidFill>
                  <a:srgbClr val="FF9900"/>
                </a:solidFill>
                <a:latin typeface="Aptos Narrow" panose="020B0004020202020204" pitchFamily="34" charset="0"/>
              </a:rPr>
              <a:t> </a:t>
            </a:r>
            <a:r>
              <a:rPr lang="en-US" sz="11500" dirty="0" err="1">
                <a:solidFill>
                  <a:srgbClr val="FF9900"/>
                </a:solidFill>
                <a:latin typeface="Aptos Narrow" panose="020B0004020202020204" pitchFamily="34" charset="0"/>
              </a:rPr>
              <a:t>diferentes</a:t>
            </a:r>
            <a:r>
              <a:rPr lang="en-US" sz="11500" dirty="0">
                <a:solidFill>
                  <a:srgbClr val="FF9900"/>
                </a:solidFill>
                <a:latin typeface="Aptos Narrow" panose="020B0004020202020204" pitchFamily="34" charset="0"/>
              </a:rPr>
              <a:t>?</a:t>
            </a:r>
            <a:endParaRPr kumimoji="0" lang="en-PR" sz="11500" b="1" i="0" u="none" strike="noStrike" cap="none" spc="0" normalizeH="0" baseline="0" dirty="0">
              <a:ln>
                <a:noFill/>
              </a:ln>
              <a:solidFill>
                <a:srgbClr val="FF9900"/>
              </a:solidFill>
              <a:effectLst/>
              <a:uFillTx/>
              <a:latin typeface="Aptos Narrow" panose="020B00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3915111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C4B56BA-15F9-E56B-9B96-F8EF5ABD90E3}"/>
              </a:ext>
            </a:extLst>
          </p:cNvPr>
          <p:cNvSpPr txBox="1"/>
          <p:nvPr/>
        </p:nvSpPr>
        <p:spPr>
          <a:xfrm>
            <a:off x="495754" y="0"/>
            <a:ext cx="10007600" cy="22262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3800" b="1" i="0" u="none" strike="noStrike" cap="none" spc="0" normalizeH="0" baseline="0" dirty="0">
                <a:ln>
                  <a:noFill/>
                </a:ln>
                <a:solidFill>
                  <a:srgbClr val="FF9900"/>
                </a:solidFill>
                <a:effectLst/>
                <a:uFillTx/>
                <a:latin typeface="Aptos Narrow" panose="020B0004020202020204" pitchFamily="34" charset="0"/>
                <a:sym typeface="Helvetica Neue"/>
              </a:rPr>
              <a:t>Servicio</a:t>
            </a:r>
            <a:endParaRPr kumimoji="0" lang="en-PR" sz="13800" b="1" i="0" u="none" strike="noStrike" cap="none" spc="0" normalizeH="0" baseline="0" dirty="0">
              <a:ln>
                <a:noFill/>
              </a:ln>
              <a:solidFill>
                <a:srgbClr val="FF9900"/>
              </a:solidFill>
              <a:effectLst/>
              <a:uFillTx/>
              <a:latin typeface="Aptos Narrow" panose="020B0004020202020204" pitchFamily="34" charset="0"/>
              <a:sym typeface="Helvetica Neue"/>
            </a:endParaRPr>
          </a:p>
        </p:txBody>
      </p:sp>
      <p:pic>
        <p:nvPicPr>
          <p:cNvPr id="7" name="Graphic 6" descr="Marker with solid fill">
            <a:extLst>
              <a:ext uri="{FF2B5EF4-FFF2-40B4-BE49-F238E27FC236}">
                <a16:creationId xmlns:a16="http://schemas.microsoft.com/office/drawing/2014/main" id="{CA207CB4-A237-03E9-DA07-7A71F8700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48429" y="1737747"/>
            <a:ext cx="2641600" cy="26416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8DDA3B-1CD6-7202-A126-60F8086BCCFD}"/>
              </a:ext>
            </a:extLst>
          </p:cNvPr>
          <p:cNvSpPr/>
          <p:nvPr/>
        </p:nvSpPr>
        <p:spPr>
          <a:xfrm>
            <a:off x="9261929" y="4156613"/>
            <a:ext cx="6413500" cy="7360444"/>
          </a:xfrm>
          <a:prstGeom prst="roundRect">
            <a:avLst/>
          </a:prstGeom>
          <a:noFill/>
          <a:ln w="76200" cap="flat">
            <a:solidFill>
              <a:srgbClr val="00AEE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Centro de </a:t>
            </a:r>
            <a:r>
              <a:rPr kumimoji="0" lang="en-US" sz="400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llamadas</a:t>
            </a:r>
            <a:endParaRPr kumimoji="0" lang="en-US" sz="400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  <a:p>
            <a:endParaRPr lang="en-US" sz="4000" b="0" dirty="0">
              <a:solidFill>
                <a:schemeClr val="tx1"/>
              </a:solidFill>
              <a:latin typeface="+mn-lt"/>
              <a:ea typeface="+mn-ea"/>
              <a:cs typeface="+mn-cs"/>
              <a:sym typeface="Helvetica Neue Medium"/>
            </a:endParaRPr>
          </a:p>
          <a:p>
            <a:endParaRPr lang="en-US" sz="4000" b="0" dirty="0">
              <a:solidFill>
                <a:schemeClr val="tx1"/>
              </a:solidFill>
              <a:latin typeface="+mn-lt"/>
              <a:ea typeface="+mn-ea"/>
              <a:cs typeface="+mn-cs"/>
              <a:sym typeface="Helvetica Neue Medium"/>
            </a:endParaRPr>
          </a:p>
          <a:p>
            <a:pPr marL="0" marR="0" indent="0" algn="ctr" defTabSz="825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Lunes a Viernes</a:t>
            </a:r>
            <a:endParaRPr lang="en-US" dirty="0">
              <a:solidFill>
                <a:schemeClr val="tx1"/>
              </a:solidFill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b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Medium"/>
              </a:rPr>
              <a:t>7:00 a.m. – 7:00 p.m.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b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Medium"/>
              </a:rPr>
              <a:t>1-866-221-9363</a:t>
            </a:r>
            <a:endParaRPr lang="en-US" sz="4000" b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4000" b="0" dirty="0">
              <a:solidFill>
                <a:schemeClr val="tx1"/>
              </a:solidFill>
              <a:latin typeface="+mn-lt"/>
              <a:ea typeface="+mn-ea"/>
              <a:cs typeface="+mn-cs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4000" b="0" dirty="0">
              <a:solidFill>
                <a:schemeClr val="tx1"/>
              </a:solidFill>
              <a:latin typeface="+mn-lt"/>
              <a:ea typeface="+mn-ea"/>
              <a:cs typeface="+mn-cs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0" name="Graphic 9" descr="Call center with solid fill">
            <a:extLst>
              <a:ext uri="{FF2B5EF4-FFF2-40B4-BE49-F238E27FC236}">
                <a16:creationId xmlns:a16="http://schemas.microsoft.com/office/drawing/2014/main" id="{9343823A-84FA-B27F-9FF3-C9E37DFECB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409229" y="1737747"/>
            <a:ext cx="2641600" cy="26416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DF1A2A2-8FD8-3424-D988-58B637A3378E}"/>
              </a:ext>
            </a:extLst>
          </p:cNvPr>
          <p:cNvSpPr/>
          <p:nvPr/>
        </p:nvSpPr>
        <p:spPr>
          <a:xfrm>
            <a:off x="1067027" y="4445428"/>
            <a:ext cx="6413500" cy="6582073"/>
          </a:xfrm>
          <a:prstGeom prst="roundRect">
            <a:avLst/>
          </a:prstGeom>
          <a:noFill/>
          <a:ln w="76200" cap="flat">
            <a:solidFill>
              <a:srgbClr val="FF99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11 </a:t>
            </a:r>
            <a:r>
              <a:rPr kumimoji="0" lang="en-US" sz="400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Oficinas</a:t>
            </a:r>
            <a:r>
              <a:rPr kumimoji="0" lang="en-US" sz="400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 de Servicio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1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Personal </a:t>
            </a:r>
            <a:r>
              <a:rPr kumimoji="0" lang="en-US" sz="31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capacitado</a:t>
            </a:r>
            <a:r>
              <a:rPr kumimoji="0" lang="en-US" sz="31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 para </a:t>
            </a:r>
            <a:r>
              <a:rPr kumimoji="0" lang="en-US" sz="31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ofrecer</a:t>
            </a:r>
            <a:r>
              <a:rPr kumimoji="0" lang="en-US" sz="31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:</a:t>
            </a:r>
          </a:p>
          <a:p>
            <a:pPr marL="571500" marR="0" indent="-5715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kumimoji="0" lang="en-US" sz="36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Orientación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 de </a:t>
            </a:r>
            <a:r>
              <a:rPr kumimoji="0" lang="en-US" sz="36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beneficios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  <a:p>
            <a:pPr marL="571500" marR="0" indent="-5715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lang="en-US" sz="3600" b="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Medium"/>
              </a:rPr>
              <a:t>Duplicados</a:t>
            </a:r>
            <a:r>
              <a:rPr lang="en-US" sz="3600" b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Medium"/>
              </a:rPr>
              <a:t> de ID Cards</a:t>
            </a:r>
          </a:p>
          <a:p>
            <a:pPr marL="571500" marR="0" indent="-5715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kumimoji="0" lang="en-US" sz="36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Orientación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 de </a:t>
            </a:r>
            <a:r>
              <a:rPr kumimoji="0" lang="en-US" sz="36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proveedores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 de </a:t>
            </a:r>
            <a:r>
              <a:rPr kumimoji="0" lang="en-US" sz="36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salud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  <a:p>
            <a:pPr marL="571500" marR="0" indent="-5715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kumimoji="0" lang="en-US" sz="36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Estatus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 de pre-autorizaciones</a:t>
            </a:r>
          </a:p>
          <a:p>
            <a:pPr marL="571500" marR="0" indent="-5715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lang="en-US" sz="3600" b="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Medium"/>
              </a:rPr>
              <a:t>Reembolsos</a:t>
            </a:r>
            <a:endParaRPr lang="en-US" sz="3600" b="0" dirty="0">
              <a:solidFill>
                <a:schemeClr val="tx1"/>
              </a:solidFill>
              <a:latin typeface="+mn-lt"/>
              <a:ea typeface="+mn-ea"/>
              <a:cs typeface="+mn-cs"/>
              <a:sym typeface="Helvetica Neue Medium"/>
            </a:endParaRPr>
          </a:p>
          <a:p>
            <a:pPr marL="571500" marR="0" indent="-5715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Etc.</a:t>
            </a:r>
          </a:p>
        </p:txBody>
      </p:sp>
      <p:pic>
        <p:nvPicPr>
          <p:cNvPr id="13" name="Graphic 12" descr="Speaker phone with solid fill">
            <a:extLst>
              <a:ext uri="{FF2B5EF4-FFF2-40B4-BE49-F238E27FC236}">
                <a16:creationId xmlns:a16="http://schemas.microsoft.com/office/drawing/2014/main" id="{1BF07A12-273D-0E71-51CC-FC2D25411A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71200" y="1737747"/>
            <a:ext cx="2641600" cy="26416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181E130-7905-52C0-C86C-C3EF64AB9F22}"/>
              </a:ext>
            </a:extLst>
          </p:cNvPr>
          <p:cNvSpPr/>
          <p:nvPr/>
        </p:nvSpPr>
        <p:spPr>
          <a:xfrm>
            <a:off x="17561379" y="4156613"/>
            <a:ext cx="6413500" cy="7360444"/>
          </a:xfrm>
          <a:prstGeom prst="roundRect">
            <a:avLst/>
          </a:prstGeom>
          <a:noFill/>
          <a:ln w="76200" cap="flat">
            <a:solidFill>
              <a:srgbClr val="1177A8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TeleSalud</a:t>
            </a:r>
            <a:r>
              <a:rPr kumimoji="0" lang="en-US" sz="400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 Menonita</a:t>
            </a:r>
          </a:p>
          <a:p>
            <a:endParaRPr lang="en-US" sz="4000" b="0" dirty="0">
              <a:solidFill>
                <a:schemeClr val="tx1"/>
              </a:solidFill>
              <a:latin typeface="+mn-lt"/>
              <a:ea typeface="+mn-ea"/>
              <a:cs typeface="+mn-cs"/>
              <a:sym typeface="Helvetica Neue Medium"/>
            </a:endParaRPr>
          </a:p>
          <a:p>
            <a:endParaRPr lang="en-US" sz="4000" b="0" dirty="0">
              <a:solidFill>
                <a:schemeClr val="tx1"/>
              </a:solidFill>
              <a:latin typeface="+mn-lt"/>
              <a:ea typeface="+mn-ea"/>
              <a:cs typeface="+mn-cs"/>
              <a:sym typeface="Helvetica Neue Medium"/>
            </a:endParaRPr>
          </a:p>
          <a:p>
            <a:pPr marL="0" marR="0" indent="0" algn="ctr" defTabSz="825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b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Medium"/>
              </a:rPr>
              <a:t>24 horas</a:t>
            </a:r>
            <a:endParaRPr lang="en-US" dirty="0">
              <a:solidFill>
                <a:schemeClr val="tx1"/>
              </a:solidFill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b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Medium"/>
              </a:rPr>
              <a:t>7 días a la </a:t>
            </a:r>
            <a:r>
              <a:rPr lang="en-US" sz="4000" b="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Medium"/>
              </a:rPr>
              <a:t>semana</a:t>
            </a:r>
            <a:endParaRPr lang="en-US" sz="4000" b="0" dirty="0">
              <a:solidFill>
                <a:schemeClr val="tx1"/>
              </a:solidFill>
              <a:latin typeface="+mn-lt"/>
              <a:ea typeface="+mn-ea"/>
              <a:cs typeface="+mn-cs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b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Medium"/>
              </a:rPr>
              <a:t>1-866-606-5001</a:t>
            </a:r>
            <a:endParaRPr lang="en-US" sz="4000" b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4000" b="0" dirty="0">
              <a:solidFill>
                <a:schemeClr val="tx1"/>
              </a:solidFill>
              <a:latin typeface="+mn-lt"/>
              <a:ea typeface="+mn-ea"/>
              <a:cs typeface="+mn-cs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4000" b="0" dirty="0">
              <a:solidFill>
                <a:schemeClr val="tx1"/>
              </a:solidFill>
              <a:latin typeface="+mn-lt"/>
              <a:ea typeface="+mn-ea"/>
              <a:cs typeface="+mn-cs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9112999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1" grpId="0" animBg="1"/>
      <p:bldP spid="14" grpId="0" animBg="1"/>
    </p:bld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17D3EE593A8A4D9AAE3F2AD010A0BC" ma:contentTypeVersion="20" ma:contentTypeDescription="Create a new document." ma:contentTypeScope="" ma:versionID="328ec9467731802214bb936b85870e66">
  <xsd:schema xmlns:xsd="http://www.w3.org/2001/XMLSchema" xmlns:xs="http://www.w3.org/2001/XMLSchema" xmlns:p="http://schemas.microsoft.com/office/2006/metadata/properties" xmlns:ns1="http://schemas.microsoft.com/sharepoint/v3" xmlns:ns2="6ea6a792-ef83-4575-af34-288d3fd4cb51" xmlns:ns3="2e0f9a37-d5d4-403e-a0de-8e0e72481b0e" targetNamespace="http://schemas.microsoft.com/office/2006/metadata/properties" ma:root="true" ma:fieldsID="13790031a07aaf9aacc42a92112bd49e" ns1:_="" ns2:_="" ns3:_="">
    <xsd:import namespace="http://schemas.microsoft.com/sharepoint/v3"/>
    <xsd:import namespace="6ea6a792-ef83-4575-af34-288d3fd4cb51"/>
    <xsd:import namespace="2e0f9a37-d5d4-403e-a0de-8e0e72481b0e"/>
    <xsd:element name="properties">
      <xsd:complexType>
        <xsd:sequence>
          <xsd:element name="documentManagement">
            <xsd:complexType>
              <xsd:all>
                <xsd:element ref="ns2:EnlaceWebflow" minOccurs="0"/>
                <xsd:element ref="ns2:NumericOrder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Enlace_x002d_Alterno" minOccurs="0"/>
                <xsd:element ref="ns1:_ip_UnifiedCompliancePolicyProperties" minOccurs="0"/>
                <xsd:element ref="ns1:_ip_UnifiedCompliancePolicyUIAction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a6a792-ef83-4575-af34-288d3fd4cb51" elementFormDefault="qualified">
    <xsd:import namespace="http://schemas.microsoft.com/office/2006/documentManagement/types"/>
    <xsd:import namespace="http://schemas.microsoft.com/office/infopath/2007/PartnerControls"/>
    <xsd:element name="EnlaceWebflow" ma:index="8" nillable="true" ma:displayName="EnlaceWebflow" ma:format="Hyperlink" ma:internalName="EnlaceWebflow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NumericOrder" ma:index="9" nillable="true" ma:displayName="NumericOrder" ma:format="Dropdown" ma:internalName="NumericOrder" ma:percentage="FALSE">
      <xsd:simpleType>
        <xsd:restriction base="dms:Number"/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9189064c-74a9-43e5-b572-e3b11b1ca66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Enlace_x002d_Alterno" ma:index="23" nillable="true" ma:displayName="Enlace-Alterno (WEBFLOW)" ma:format="Dropdown" ma:internalName="Enlace_x002d_Alterno">
      <xsd:simpleType>
        <xsd:restriction base="dms:Note">
          <xsd:maxLength value="255"/>
        </xsd:restriction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7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0f9a37-d5d4-403e-a0de-8e0e72481b0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1edb5104-a6ea-46f1-a222-154c6f3224c0}" ma:internalName="TaxCatchAll" ma:showField="CatchAllData" ma:web="2e0f9a37-d5d4-403e-a0de-8e0e72481b0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ea6a792-ef83-4575-af34-288d3fd4cb51">
      <Terms xmlns="http://schemas.microsoft.com/office/infopath/2007/PartnerControls"/>
    </lcf76f155ced4ddcb4097134ff3c332f>
    <TaxCatchAll xmlns="2e0f9a37-d5d4-403e-a0de-8e0e72481b0e" xsi:nil="true"/>
    <_ip_UnifiedCompliancePolicyUIAction xmlns="http://schemas.microsoft.com/sharepoint/v3" xsi:nil="true"/>
    <Enlace_x002d_Alterno xmlns="6ea6a792-ef83-4575-af34-288d3fd4cb51" xsi:nil="true"/>
    <NumericOrder xmlns="6ea6a792-ef83-4575-af34-288d3fd4cb51" xsi:nil="true"/>
    <_ip_UnifiedCompliancePolicyProperties xmlns="http://schemas.microsoft.com/sharepoint/v3" xsi:nil="true"/>
    <EnlaceWebflow xmlns="6ea6a792-ef83-4575-af34-288d3fd4cb51">
      <Url xsi:nil="true"/>
      <Description xsi:nil="true"/>
    </EnlaceWebflow>
  </documentManagement>
</p:properties>
</file>

<file path=customXml/itemProps1.xml><?xml version="1.0" encoding="utf-8"?>
<ds:datastoreItem xmlns:ds="http://schemas.openxmlformats.org/officeDocument/2006/customXml" ds:itemID="{B800EF75-E3EE-4DE9-BC2B-81895ABDA131}"/>
</file>

<file path=customXml/itemProps2.xml><?xml version="1.0" encoding="utf-8"?>
<ds:datastoreItem xmlns:ds="http://schemas.openxmlformats.org/officeDocument/2006/customXml" ds:itemID="{12D69CC9-1B51-43FC-8678-B5B5374732D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40E46C0-8817-45EA-A950-825B134324F8}">
  <ds:schemaRefs>
    <ds:schemaRef ds:uri="107d7b5b-1266-41cf-b8c2-fd55f01a5135"/>
    <ds:schemaRef ds:uri="http://purl.org/dc/dcmitype/"/>
    <ds:schemaRef ds:uri="http://purl.org/dc/elements/1.1/"/>
    <ds:schemaRef ds:uri="bc3b4286-ac07-4669-94dd-a26565c7dba1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21053</TotalTime>
  <Words>691</Words>
  <Application>Microsoft Office PowerPoint</Application>
  <PresentationFormat>Custom</PresentationFormat>
  <Paragraphs>163</Paragraphs>
  <Slides>20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AKZIDENZ-GROTESK BQ MEDIUM EXTE</vt:lpstr>
      <vt:lpstr>Aptos Narrow</vt:lpstr>
      <vt:lpstr>Courier New</vt:lpstr>
      <vt:lpstr>Fira Sans Extra Condensed</vt:lpstr>
      <vt:lpstr>Fira Sans Extra Condensed Medium</vt:lpstr>
      <vt:lpstr>Helvetica Light</vt:lpstr>
      <vt:lpstr>Helvetica Neue</vt:lpstr>
      <vt:lpstr>Helvetica Neue Light</vt:lpstr>
      <vt:lpstr>Montserrat</vt:lpstr>
      <vt:lpstr>Montserrat Black</vt:lpstr>
      <vt:lpstr>Montserrat Bold</vt:lpstr>
      <vt:lpstr>Montserrat Regular</vt:lpstr>
      <vt:lpstr>Roboto</vt:lpstr>
      <vt:lpstr>Wingdings</vt:lpstr>
      <vt:lpstr>White</vt:lpstr>
      <vt:lpstr>PowerPoint Presentation</vt:lpstr>
      <vt:lpstr>PowerPoint Presentation</vt:lpstr>
      <vt:lpstr>PowerPoint Presentation</vt:lpstr>
      <vt:lpstr>PowerPoint Presentation</vt:lpstr>
      <vt:lpstr>Propuesta de valor ACCESO     SERVICIO     CUIDADO</vt:lpstr>
      <vt:lpstr>13,o00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Programas clínicos</vt:lpstr>
      <vt:lpstr>PowerPoint Presentation</vt:lpstr>
      <vt:lpstr>PowerPoint Presentation</vt:lpstr>
      <vt:lpstr>Resumen de Beneficios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Deborah Roldan Rodriguez</dc:creator>
  <cp:lastModifiedBy>Carlos Guzmán</cp:lastModifiedBy>
  <cp:revision>56</cp:revision>
  <dcterms:modified xsi:type="dcterms:W3CDTF">2024-07-11T21:51:20Z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0x010100EA0CD760175ED44999882AB10380A88B</vt:lpwstr>
  </property>
</Properties>
</file>