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55" r:id="rId1"/>
  </p:sldMasterIdLst>
  <p:sldIdLst>
    <p:sldId id="277" r:id="rId2"/>
    <p:sldId id="269" r:id="rId3"/>
    <p:sldId id="270" r:id="rId4"/>
    <p:sldId id="271" r:id="rId5"/>
    <p:sldId id="279" r:id="rId6"/>
    <p:sldId id="272" r:id="rId7"/>
    <p:sldId id="274" r:id="rId8"/>
    <p:sldId id="262" r:id="rId9"/>
    <p:sldId id="276" r:id="rId10"/>
    <p:sldId id="278" r:id="rId11"/>
  </p:sldIdLst>
  <p:sldSz cx="12192000" cy="6858000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03E615-EE1E-4BAC-916D-864D2AC4F6CF}" v="12" dt="2024-07-11T14:12:06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A. Ortiz Rivera" userId="4fcec243-64ca-4068-8117-b609b75b7716" providerId="ADAL" clId="{2103E615-EE1E-4BAC-916D-864D2AC4F6CF}"/>
    <pc:docChg chg="undo custSel addSld delSld modSld">
      <pc:chgData name="Jose A. Ortiz Rivera" userId="4fcec243-64ca-4068-8117-b609b75b7716" providerId="ADAL" clId="{2103E615-EE1E-4BAC-916D-864D2AC4F6CF}" dt="2024-07-11T14:25:01.114" v="551" actId="20577"/>
      <pc:docMkLst>
        <pc:docMk/>
      </pc:docMkLst>
      <pc:sldChg chg="modSp mod">
        <pc:chgData name="Jose A. Ortiz Rivera" userId="4fcec243-64ca-4068-8117-b609b75b7716" providerId="ADAL" clId="{2103E615-EE1E-4BAC-916D-864D2AC4F6CF}" dt="2024-07-11T14:24:38.364" v="550" actId="27636"/>
        <pc:sldMkLst>
          <pc:docMk/>
          <pc:sldMk cId="1554748562" sldId="262"/>
        </pc:sldMkLst>
        <pc:spChg chg="mod">
          <ac:chgData name="Jose A. Ortiz Rivera" userId="4fcec243-64ca-4068-8117-b609b75b7716" providerId="ADAL" clId="{2103E615-EE1E-4BAC-916D-864D2AC4F6CF}" dt="2024-07-11T14:24:38.364" v="550" actId="27636"/>
          <ac:spMkLst>
            <pc:docMk/>
            <pc:sldMk cId="1554748562" sldId="262"/>
            <ac:spMk id="3" creationId="{00000000-0000-0000-0000-000000000000}"/>
          </ac:spMkLst>
        </pc:spChg>
      </pc:sldChg>
      <pc:sldChg chg="addSp delSp modSp add del mod">
        <pc:chgData name="Jose A. Ortiz Rivera" userId="4fcec243-64ca-4068-8117-b609b75b7716" providerId="ADAL" clId="{2103E615-EE1E-4BAC-916D-864D2AC4F6CF}" dt="2024-07-10T13:01:52.370" v="13" actId="6549"/>
        <pc:sldMkLst>
          <pc:docMk/>
          <pc:sldMk cId="2831048108" sldId="269"/>
        </pc:sldMkLst>
        <pc:spChg chg="add del mod">
          <ac:chgData name="Jose A. Ortiz Rivera" userId="4fcec243-64ca-4068-8117-b609b75b7716" providerId="ADAL" clId="{2103E615-EE1E-4BAC-916D-864D2AC4F6CF}" dt="2024-07-10T13:01:52.370" v="13" actId="6549"/>
          <ac:spMkLst>
            <pc:docMk/>
            <pc:sldMk cId="2831048108" sldId="269"/>
            <ac:spMk id="2" creationId="{317A4B29-02B2-CD33-6C37-36E7A43FC9F7}"/>
          </ac:spMkLst>
        </pc:spChg>
        <pc:spChg chg="add del mod">
          <ac:chgData name="Jose A. Ortiz Rivera" userId="4fcec243-64ca-4068-8117-b609b75b7716" providerId="ADAL" clId="{2103E615-EE1E-4BAC-916D-864D2AC4F6CF}" dt="2024-07-10T13:01:51.750" v="12" actId="1076"/>
          <ac:spMkLst>
            <pc:docMk/>
            <pc:sldMk cId="2831048108" sldId="269"/>
            <ac:spMk id="4" creationId="{19949CFD-D27B-2A90-FBB7-C0B3DF2FBF79}"/>
          </ac:spMkLst>
        </pc:spChg>
      </pc:sldChg>
      <pc:sldChg chg="modSp mod">
        <pc:chgData name="Jose A. Ortiz Rivera" userId="4fcec243-64ca-4068-8117-b609b75b7716" providerId="ADAL" clId="{2103E615-EE1E-4BAC-916D-864D2AC4F6CF}" dt="2024-07-11T14:15:35.184" v="516" actId="6549"/>
        <pc:sldMkLst>
          <pc:docMk/>
          <pc:sldMk cId="4009975357" sldId="271"/>
        </pc:sldMkLst>
        <pc:spChg chg="mod">
          <ac:chgData name="Jose A. Ortiz Rivera" userId="4fcec243-64ca-4068-8117-b609b75b7716" providerId="ADAL" clId="{2103E615-EE1E-4BAC-916D-864D2AC4F6CF}" dt="2024-07-11T14:15:35.184" v="516" actId="6549"/>
          <ac:spMkLst>
            <pc:docMk/>
            <pc:sldMk cId="4009975357" sldId="271"/>
            <ac:spMk id="11" creationId="{0BCAABA6-4485-C8AC-5F7E-0359D9EE8624}"/>
          </ac:spMkLst>
        </pc:spChg>
      </pc:sldChg>
      <pc:sldChg chg="modSp mod">
        <pc:chgData name="Jose A. Ortiz Rivera" userId="4fcec243-64ca-4068-8117-b609b75b7716" providerId="ADAL" clId="{2103E615-EE1E-4BAC-916D-864D2AC4F6CF}" dt="2024-07-11T14:18:35.274" v="534" actId="20577"/>
        <pc:sldMkLst>
          <pc:docMk/>
          <pc:sldMk cId="2276346599" sldId="272"/>
        </pc:sldMkLst>
        <pc:spChg chg="mod">
          <ac:chgData name="Jose A. Ortiz Rivera" userId="4fcec243-64ca-4068-8117-b609b75b7716" providerId="ADAL" clId="{2103E615-EE1E-4BAC-916D-864D2AC4F6CF}" dt="2024-07-11T14:18:35.274" v="534" actId="20577"/>
          <ac:spMkLst>
            <pc:docMk/>
            <pc:sldMk cId="2276346599" sldId="272"/>
            <ac:spMk id="3" creationId="{68E16750-8BAD-F729-5BC0-7F8B008040C4}"/>
          </ac:spMkLst>
        </pc:spChg>
      </pc:sldChg>
      <pc:sldChg chg="modSp mod">
        <pc:chgData name="Jose A. Ortiz Rivera" userId="4fcec243-64ca-4068-8117-b609b75b7716" providerId="ADAL" clId="{2103E615-EE1E-4BAC-916D-864D2AC4F6CF}" dt="2024-07-11T14:19:36.879" v="538" actId="6549"/>
        <pc:sldMkLst>
          <pc:docMk/>
          <pc:sldMk cId="1512295168" sldId="274"/>
        </pc:sldMkLst>
        <pc:spChg chg="mod">
          <ac:chgData name="Jose A. Ortiz Rivera" userId="4fcec243-64ca-4068-8117-b609b75b7716" providerId="ADAL" clId="{2103E615-EE1E-4BAC-916D-864D2AC4F6CF}" dt="2024-07-11T14:19:36.879" v="538" actId="6549"/>
          <ac:spMkLst>
            <pc:docMk/>
            <pc:sldMk cId="1512295168" sldId="274"/>
            <ac:spMk id="4" creationId="{7EFA9923-2E75-E602-3784-FC6C042ED508}"/>
          </ac:spMkLst>
        </pc:spChg>
      </pc:sldChg>
      <pc:sldChg chg="modSp mod">
        <pc:chgData name="Jose A. Ortiz Rivera" userId="4fcec243-64ca-4068-8117-b609b75b7716" providerId="ADAL" clId="{2103E615-EE1E-4BAC-916D-864D2AC4F6CF}" dt="2024-07-11T14:25:01.114" v="551" actId="20577"/>
        <pc:sldMkLst>
          <pc:docMk/>
          <pc:sldMk cId="1002867668" sldId="276"/>
        </pc:sldMkLst>
        <pc:spChg chg="mod">
          <ac:chgData name="Jose A. Ortiz Rivera" userId="4fcec243-64ca-4068-8117-b609b75b7716" providerId="ADAL" clId="{2103E615-EE1E-4BAC-916D-864D2AC4F6CF}" dt="2024-07-11T14:25:01.114" v="551" actId="20577"/>
          <ac:spMkLst>
            <pc:docMk/>
            <pc:sldMk cId="1002867668" sldId="276"/>
            <ac:spMk id="3" creationId="{00000000-0000-0000-0000-000000000000}"/>
          </ac:spMkLst>
        </pc:spChg>
      </pc:sldChg>
      <pc:sldChg chg="addSp delSp modSp mod">
        <pc:chgData name="Jose A. Ortiz Rivera" userId="4fcec243-64ca-4068-8117-b609b75b7716" providerId="ADAL" clId="{2103E615-EE1E-4BAC-916D-864D2AC4F6CF}" dt="2024-07-11T14:22:56.574" v="548" actId="255"/>
        <pc:sldMkLst>
          <pc:docMk/>
          <pc:sldMk cId="3843408387" sldId="278"/>
        </pc:sldMkLst>
        <pc:spChg chg="del">
          <ac:chgData name="Jose A. Ortiz Rivera" userId="4fcec243-64ca-4068-8117-b609b75b7716" providerId="ADAL" clId="{2103E615-EE1E-4BAC-916D-864D2AC4F6CF}" dt="2024-07-10T13:02:11.280" v="14" actId="478"/>
          <ac:spMkLst>
            <pc:docMk/>
            <pc:sldMk cId="3843408387" sldId="278"/>
            <ac:spMk id="2" creationId="{0E27F605-AE51-B86C-C79A-828A6F6F3F43}"/>
          </ac:spMkLst>
        </pc:spChg>
        <pc:spChg chg="add mod">
          <ac:chgData name="Jose A. Ortiz Rivera" userId="4fcec243-64ca-4068-8117-b609b75b7716" providerId="ADAL" clId="{2103E615-EE1E-4BAC-916D-864D2AC4F6CF}" dt="2024-07-11T14:22:56.574" v="548" actId="255"/>
          <ac:spMkLst>
            <pc:docMk/>
            <pc:sldMk cId="3843408387" sldId="278"/>
            <ac:spMk id="4" creationId="{B6846502-F740-1F70-BE50-EA8AD66D13F5}"/>
          </ac:spMkLst>
        </pc:spChg>
        <pc:picChg chg="add mod">
          <ac:chgData name="Jose A. Ortiz Rivera" userId="4fcec243-64ca-4068-8117-b609b75b7716" providerId="ADAL" clId="{2103E615-EE1E-4BAC-916D-864D2AC4F6CF}" dt="2024-07-10T17:09:40.162" v="24" actId="14100"/>
          <ac:picMkLst>
            <pc:docMk/>
            <pc:sldMk cId="3843408387" sldId="278"/>
            <ac:picMk id="2" creationId="{C88E10C7-E312-4B75-EEC8-8DC3564A8B12}"/>
          </ac:picMkLst>
        </pc:picChg>
        <pc:picChg chg="mod">
          <ac:chgData name="Jose A. Ortiz Rivera" userId="4fcec243-64ca-4068-8117-b609b75b7716" providerId="ADAL" clId="{2103E615-EE1E-4BAC-916D-864D2AC4F6CF}" dt="2024-07-10T17:09:27.087" v="23" actId="14100"/>
          <ac:picMkLst>
            <pc:docMk/>
            <pc:sldMk cId="3843408387" sldId="278"/>
            <ac:picMk id="3" creationId="{0B0379AD-AC66-0FB6-EEAA-BAD25480E41E}"/>
          </ac:picMkLst>
        </pc:picChg>
      </pc:sldChg>
      <pc:sldChg chg="addSp delSp modSp new mod">
        <pc:chgData name="Jose A. Ortiz Rivera" userId="4fcec243-64ca-4068-8117-b609b75b7716" providerId="ADAL" clId="{2103E615-EE1E-4BAC-916D-864D2AC4F6CF}" dt="2024-07-11T14:17:51.545" v="531" actId="14734"/>
        <pc:sldMkLst>
          <pc:docMk/>
          <pc:sldMk cId="1280107956" sldId="279"/>
        </pc:sldMkLst>
        <pc:spChg chg="add del mod">
          <ac:chgData name="Jose A. Ortiz Rivera" userId="4fcec243-64ca-4068-8117-b609b75b7716" providerId="ADAL" clId="{2103E615-EE1E-4BAC-916D-864D2AC4F6CF}" dt="2024-07-11T13:22:00.539" v="407"/>
          <ac:spMkLst>
            <pc:docMk/>
            <pc:sldMk cId="1280107956" sldId="279"/>
            <ac:spMk id="3" creationId="{34C430D7-5F76-13D0-7D7B-565410DA5CF6}"/>
          </ac:spMkLst>
        </pc:spChg>
        <pc:spChg chg="add del mod">
          <ac:chgData name="Jose A. Ortiz Rivera" userId="4fcec243-64ca-4068-8117-b609b75b7716" providerId="ADAL" clId="{2103E615-EE1E-4BAC-916D-864D2AC4F6CF}" dt="2024-07-11T13:22:10.440" v="411"/>
          <ac:spMkLst>
            <pc:docMk/>
            <pc:sldMk cId="1280107956" sldId="279"/>
            <ac:spMk id="4" creationId="{7F04A6A6-FD9E-74D5-7BF7-9FD0CB78378D}"/>
          </ac:spMkLst>
        </pc:spChg>
        <pc:spChg chg="add del mod">
          <ac:chgData name="Jose A. Ortiz Rivera" userId="4fcec243-64ca-4068-8117-b609b75b7716" providerId="ADAL" clId="{2103E615-EE1E-4BAC-916D-864D2AC4F6CF}" dt="2024-07-11T13:24:00.753" v="447" actId="14100"/>
          <ac:spMkLst>
            <pc:docMk/>
            <pc:sldMk cId="1280107956" sldId="279"/>
            <ac:spMk id="5" creationId="{4C62ED6D-C2D0-9E26-3235-2A11CBFFDA61}"/>
          </ac:spMkLst>
        </pc:spChg>
        <pc:spChg chg="add del mod">
          <ac:chgData name="Jose A. Ortiz Rivera" userId="4fcec243-64ca-4068-8117-b609b75b7716" providerId="ADAL" clId="{2103E615-EE1E-4BAC-916D-864D2AC4F6CF}" dt="2024-07-11T13:49:44.610" v="456"/>
          <ac:spMkLst>
            <pc:docMk/>
            <pc:sldMk cId="1280107956" sldId="279"/>
            <ac:spMk id="6" creationId="{8B68D774-EA1E-2268-F9EE-E3827622BD8B}"/>
          </ac:spMkLst>
        </pc:spChg>
        <pc:spChg chg="add del mod">
          <ac:chgData name="Jose A. Ortiz Rivera" userId="4fcec243-64ca-4068-8117-b609b75b7716" providerId="ADAL" clId="{2103E615-EE1E-4BAC-916D-864D2AC4F6CF}" dt="2024-07-11T14:08:24.560" v="484"/>
          <ac:spMkLst>
            <pc:docMk/>
            <pc:sldMk cId="1280107956" sldId="279"/>
            <ac:spMk id="8" creationId="{AB53A020-036E-3CB1-C7BF-1CAE3CF498E9}"/>
          </ac:spMkLst>
        </pc:spChg>
        <pc:graphicFrameChg chg="add del mod modGraphic">
          <ac:chgData name="Jose A. Ortiz Rivera" userId="4fcec243-64ca-4068-8117-b609b75b7716" providerId="ADAL" clId="{2103E615-EE1E-4BAC-916D-864D2AC4F6CF}" dt="2024-07-11T14:06:34.856" v="461" actId="478"/>
          <ac:graphicFrameMkLst>
            <pc:docMk/>
            <pc:sldMk cId="1280107956" sldId="279"/>
            <ac:graphicFrameMk id="7" creationId="{54004B3C-A892-A5BD-FEA3-C4F167FABCEA}"/>
          </ac:graphicFrameMkLst>
        </pc:graphicFrameChg>
        <pc:graphicFrameChg chg="add mod modGraphic">
          <ac:chgData name="Jose A. Ortiz Rivera" userId="4fcec243-64ca-4068-8117-b609b75b7716" providerId="ADAL" clId="{2103E615-EE1E-4BAC-916D-864D2AC4F6CF}" dt="2024-07-11T14:17:51.545" v="531" actId="14734"/>
          <ac:graphicFrameMkLst>
            <pc:docMk/>
            <pc:sldMk cId="1280107956" sldId="279"/>
            <ac:graphicFrameMk id="9" creationId="{5EB076F7-20DD-A583-ED91-F9F8533629EC}"/>
          </ac:graphicFrameMkLst>
        </pc:graphicFrameChg>
        <pc:picChg chg="add mod">
          <ac:chgData name="Jose A. Ortiz Rivera" userId="4fcec243-64ca-4068-8117-b609b75b7716" providerId="ADAL" clId="{2103E615-EE1E-4BAC-916D-864D2AC4F6CF}" dt="2024-07-11T13:00:00.200" v="402"/>
          <ac:picMkLst>
            <pc:docMk/>
            <pc:sldMk cId="1280107956" sldId="279"/>
            <ac:picMk id="2" creationId="{E7B4FE70-10E5-3DEF-59F2-B3AA9CEB47EE}"/>
          </ac:picMkLst>
        </pc:picChg>
      </pc:sldChg>
      <pc:sldChg chg="del">
        <pc:chgData name="Jose A. Ortiz Rivera" userId="4fcec243-64ca-4068-8117-b609b75b7716" providerId="ADAL" clId="{2103E615-EE1E-4BAC-916D-864D2AC4F6CF}" dt="2024-07-10T13:00:58.210" v="0" actId="2696"/>
        <pc:sldMkLst>
          <pc:docMk/>
          <pc:sldMk cId="3157690802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4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9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650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9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34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84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27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6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9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5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4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9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9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8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67" r:id="rId12"/>
    <p:sldLayoutId id="2147484168" r:id="rId13"/>
    <p:sldLayoutId id="2147484169" r:id="rId14"/>
    <p:sldLayoutId id="2147484170" r:id="rId15"/>
    <p:sldLayoutId id="21474841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7E86FE-9433-2D4E-2D59-6460D186417B}"/>
              </a:ext>
            </a:extLst>
          </p:cNvPr>
          <p:cNvSpPr txBox="1"/>
          <p:nvPr/>
        </p:nvSpPr>
        <p:spPr>
          <a:xfrm>
            <a:off x="1068224" y="1358781"/>
            <a:ext cx="831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9F32F346-4B93-17CC-1188-1FDFC70E0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7" y="905164"/>
            <a:ext cx="10252364" cy="422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0B0379AD-AC66-0FB6-EEAA-BAD25480E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5473" y="5879507"/>
            <a:ext cx="2586526" cy="978491"/>
          </a:xfrm>
          <a:prstGeom prst="rect">
            <a:avLst/>
          </a:prstGeom>
        </p:spPr>
      </p:pic>
      <p:pic>
        <p:nvPicPr>
          <p:cNvPr id="2" name="Picture 1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C88E10C7-E312-4B75-EEC8-8DC3564A8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81" y="537478"/>
            <a:ext cx="9453657" cy="26330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846502-F740-1F70-BE50-EA8AD66D13F5}"/>
              </a:ext>
            </a:extLst>
          </p:cNvPr>
          <p:cNvSpPr txBox="1"/>
          <p:nvPr/>
        </p:nvSpPr>
        <p:spPr>
          <a:xfrm>
            <a:off x="692210" y="3725966"/>
            <a:ext cx="92058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Creado</a:t>
            </a:r>
            <a:r>
              <a:rPr lang="en-US" sz="2000" b="1" dirty="0"/>
              <a:t> </a:t>
            </a:r>
            <a:r>
              <a:rPr lang="en-US" sz="2000" b="1" dirty="0" err="1"/>
              <a:t>por</a:t>
            </a:r>
            <a:r>
              <a:rPr lang="en-US" sz="2000" b="1" dirty="0"/>
              <a:t> </a:t>
            </a:r>
            <a:r>
              <a:rPr lang="en-US" sz="2000" b="1" dirty="0" err="1"/>
              <a:t>servidores</a:t>
            </a:r>
            <a:r>
              <a:rPr lang="en-US" sz="2000" b="1" dirty="0"/>
              <a:t> </a:t>
            </a:r>
            <a:r>
              <a:rPr lang="en-US" sz="2000" b="1" dirty="0" err="1"/>
              <a:t>públicos</a:t>
            </a:r>
            <a:r>
              <a:rPr lang="en-US" sz="2000" b="1" dirty="0"/>
              <a:t>, para </a:t>
            </a:r>
            <a:r>
              <a:rPr lang="en-US" sz="2000" b="1" dirty="0" err="1"/>
              <a:t>servidores</a:t>
            </a:r>
            <a:r>
              <a:rPr lang="en-US" sz="2000" b="1" dirty="0"/>
              <a:t> </a:t>
            </a:r>
            <a:r>
              <a:rPr lang="en-US" sz="2000" b="1" dirty="0" err="1"/>
              <a:t>públicos</a:t>
            </a:r>
            <a:r>
              <a:rPr lang="en-US" sz="2000" b="1" dirty="0"/>
              <a:t> </a:t>
            </a:r>
          </a:p>
          <a:p>
            <a:pPr algn="ctr"/>
            <a:r>
              <a:rPr lang="en-US" sz="2000" b="1" dirty="0"/>
              <a:t>con la </a:t>
            </a:r>
            <a:r>
              <a:rPr lang="en-US" sz="2000" b="1" dirty="0" err="1"/>
              <a:t>misión</a:t>
            </a:r>
            <a:r>
              <a:rPr lang="en-US" sz="2000" b="1" dirty="0"/>
              <a:t> de </a:t>
            </a:r>
            <a:r>
              <a:rPr lang="en-US" sz="2000" b="1" dirty="0" err="1"/>
              <a:t>cuidar</a:t>
            </a:r>
            <a:r>
              <a:rPr lang="en-US" sz="2000" b="1" dirty="0"/>
              <a:t> </a:t>
            </a:r>
            <a:r>
              <a:rPr lang="en-US" sz="2000" b="1" dirty="0" err="1"/>
              <a:t>tu</a:t>
            </a:r>
            <a:r>
              <a:rPr lang="en-US" sz="2000" b="1" dirty="0"/>
              <a:t> </a:t>
            </a:r>
            <a:r>
              <a:rPr lang="en-US" sz="2000" b="1" dirty="0" err="1"/>
              <a:t>salud</a:t>
            </a:r>
            <a:r>
              <a:rPr lang="en-US" sz="2000" b="1" dirty="0"/>
              <a:t>.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comunicarse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números</a:t>
            </a:r>
            <a:r>
              <a:rPr lang="en-US" dirty="0"/>
              <a:t> de </a:t>
            </a:r>
            <a:r>
              <a:rPr lang="en-US" dirty="0" err="1"/>
              <a:t>teléfonos</a:t>
            </a:r>
            <a:r>
              <a:rPr lang="en-US" dirty="0"/>
              <a:t> libre de </a:t>
            </a:r>
            <a:r>
              <a:rPr lang="en-US" dirty="0" err="1"/>
              <a:t>costos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b="1" dirty="0"/>
              <a:t>1-844-865-2020; y  </a:t>
            </a:r>
            <a:r>
              <a:rPr lang="en-US" b="1" dirty="0" err="1"/>
              <a:t>nuestro</a:t>
            </a:r>
            <a:r>
              <a:rPr lang="en-US" b="1" dirty="0"/>
              <a:t> TTY: 1-855-665-6605</a:t>
            </a:r>
            <a:r>
              <a:rPr lang="en-US" dirty="0"/>
              <a:t>. </a:t>
            </a:r>
            <a:r>
              <a:rPr lang="en-US" dirty="0" err="1"/>
              <a:t>Además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página</a:t>
            </a:r>
            <a:r>
              <a:rPr lang="en-US" dirty="0"/>
              <a:t>: </a:t>
            </a:r>
            <a:r>
              <a:rPr lang="en-US" b="1" dirty="0"/>
              <a:t>www.tuplanmaestro.com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7A4B29-02B2-CD33-6C37-36E7A43FC9F7}"/>
              </a:ext>
            </a:extLst>
          </p:cNvPr>
          <p:cNvSpPr txBox="1"/>
          <p:nvPr/>
        </p:nvSpPr>
        <p:spPr>
          <a:xfrm>
            <a:off x="1085317" y="1051133"/>
            <a:ext cx="790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/>
              <a:t>Productos</a:t>
            </a:r>
            <a:r>
              <a:rPr lang="en-US" sz="3600" b="1" u="sng" dirty="0"/>
              <a:t> de PROSSAM 2024-2025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49CFD-D27B-2A90-FBB7-C0B3DF2FBF79}"/>
              </a:ext>
            </a:extLst>
          </p:cNvPr>
          <p:cNvSpPr txBox="1"/>
          <p:nvPr/>
        </p:nvSpPr>
        <p:spPr>
          <a:xfrm>
            <a:off x="1239142" y="1845892"/>
            <a:ext cx="7751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Ultra</a:t>
            </a:r>
            <a:r>
              <a:rPr lang="en-US" dirty="0"/>
              <a:t> : </a:t>
            </a:r>
            <a:r>
              <a:rPr lang="en-US" dirty="0" err="1"/>
              <a:t>Incluye</a:t>
            </a:r>
            <a:r>
              <a:rPr lang="en-US" dirty="0"/>
              <a:t> Servicios-Médico-</a:t>
            </a:r>
            <a:r>
              <a:rPr lang="en-US" dirty="0" err="1"/>
              <a:t>quirúrgicos</a:t>
            </a:r>
            <a:r>
              <a:rPr lang="en-US" dirty="0"/>
              <a:t>, </a:t>
            </a:r>
            <a:r>
              <a:rPr lang="en-US" dirty="0" err="1"/>
              <a:t>Servicios-Ambulatorios</a:t>
            </a:r>
            <a:r>
              <a:rPr lang="en-US" dirty="0"/>
              <a:t>, </a:t>
            </a:r>
            <a:r>
              <a:rPr lang="en-US" dirty="0" err="1"/>
              <a:t>Farmacia</a:t>
            </a:r>
            <a:r>
              <a:rPr lang="en-US" dirty="0"/>
              <a:t>,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(Major Medical), </a:t>
            </a:r>
            <a:r>
              <a:rPr lang="en-US" dirty="0" err="1"/>
              <a:t>Trasplante</a:t>
            </a:r>
            <a:r>
              <a:rPr lang="en-US" dirty="0"/>
              <a:t> de </a:t>
            </a:r>
            <a:r>
              <a:rPr lang="en-US" dirty="0" err="1">
                <a:latin typeface="+mj-lt"/>
                <a:cs typeface="Calibri" panose="020F0502020204030204" pitchFamily="34" charset="0"/>
              </a:rPr>
              <a:t>Ȯ</a:t>
            </a:r>
            <a:r>
              <a:rPr lang="en-US" dirty="0" err="1"/>
              <a:t>rganos</a:t>
            </a:r>
            <a:r>
              <a:rPr lang="en-US" dirty="0"/>
              <a:t>, </a:t>
            </a:r>
            <a:r>
              <a:rPr lang="en-US" dirty="0" err="1"/>
              <a:t>Farmacia</a:t>
            </a:r>
            <a:r>
              <a:rPr lang="en-US" dirty="0"/>
              <a:t>, </a:t>
            </a:r>
            <a:r>
              <a:rPr lang="en-US" dirty="0" err="1"/>
              <a:t>Visión</a:t>
            </a:r>
            <a:r>
              <a:rPr lang="en-US" dirty="0"/>
              <a:t> (</a:t>
            </a:r>
            <a:r>
              <a:rPr lang="en-US" dirty="0" err="1"/>
              <a:t>Espejuelos</a:t>
            </a:r>
            <a:r>
              <a:rPr lang="en-US" dirty="0"/>
              <a:t>) y Dental.  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Max</a:t>
            </a:r>
            <a:r>
              <a:rPr lang="en-US" dirty="0"/>
              <a:t> : </a:t>
            </a:r>
            <a:r>
              <a:rPr lang="en-US" dirty="0" err="1"/>
              <a:t>Incluye</a:t>
            </a:r>
            <a:r>
              <a:rPr lang="en-US" dirty="0"/>
              <a:t> Servicios-Médico-</a:t>
            </a:r>
            <a:r>
              <a:rPr lang="en-US" dirty="0" err="1"/>
              <a:t>quirúrgicos</a:t>
            </a:r>
            <a:r>
              <a:rPr lang="en-US" dirty="0"/>
              <a:t>, </a:t>
            </a:r>
            <a:r>
              <a:rPr lang="en-US" dirty="0" err="1"/>
              <a:t>Servicios-Ambulatorios</a:t>
            </a:r>
            <a:r>
              <a:rPr lang="en-US" dirty="0"/>
              <a:t>, </a:t>
            </a:r>
            <a:r>
              <a:rPr lang="en-US" dirty="0" err="1"/>
              <a:t>Farmacia</a:t>
            </a:r>
            <a:r>
              <a:rPr lang="en-US" dirty="0"/>
              <a:t>,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(Major Medical), </a:t>
            </a:r>
            <a:r>
              <a:rPr lang="en-US" dirty="0" err="1"/>
              <a:t>Trasplante</a:t>
            </a:r>
            <a:r>
              <a:rPr lang="en-US" dirty="0"/>
              <a:t> de </a:t>
            </a:r>
            <a:r>
              <a:rPr lang="en-US" dirty="0" err="1">
                <a:latin typeface="+mj-lt"/>
                <a:cs typeface="Calibri" panose="020F0502020204030204" pitchFamily="34" charset="0"/>
              </a:rPr>
              <a:t>Ȯ</a:t>
            </a:r>
            <a:r>
              <a:rPr lang="en-US" dirty="0" err="1"/>
              <a:t>rganos</a:t>
            </a:r>
            <a:r>
              <a:rPr lang="en-US" dirty="0"/>
              <a:t>, </a:t>
            </a:r>
            <a:r>
              <a:rPr lang="en-US" dirty="0" err="1"/>
              <a:t>Farmacia</a:t>
            </a:r>
            <a:r>
              <a:rPr lang="en-US" dirty="0"/>
              <a:t>, </a:t>
            </a:r>
            <a:r>
              <a:rPr lang="en-US" dirty="0" err="1"/>
              <a:t>Visión</a:t>
            </a:r>
            <a:r>
              <a:rPr lang="en-US" dirty="0"/>
              <a:t> (</a:t>
            </a:r>
            <a:r>
              <a:rPr lang="en-US" dirty="0" err="1"/>
              <a:t>Espejuelos</a:t>
            </a:r>
            <a:r>
              <a:rPr lang="en-US" dirty="0"/>
              <a:t>) y Dental.  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Fit</a:t>
            </a:r>
            <a:r>
              <a:rPr lang="en-US" dirty="0"/>
              <a:t> : </a:t>
            </a:r>
            <a:r>
              <a:rPr lang="en-US" dirty="0" err="1"/>
              <a:t>Incluye</a:t>
            </a:r>
            <a:r>
              <a:rPr lang="en-US" dirty="0"/>
              <a:t> Servicios-Médico-</a:t>
            </a:r>
            <a:r>
              <a:rPr lang="en-US" dirty="0" err="1"/>
              <a:t>quirúrgicos</a:t>
            </a:r>
            <a:r>
              <a:rPr lang="en-US" dirty="0"/>
              <a:t>, </a:t>
            </a:r>
            <a:r>
              <a:rPr lang="en-US" dirty="0" err="1"/>
              <a:t>Servicios-Ambulatorios</a:t>
            </a:r>
            <a:r>
              <a:rPr lang="en-US" dirty="0"/>
              <a:t>, </a:t>
            </a:r>
            <a:r>
              <a:rPr lang="en-US" dirty="0" err="1"/>
              <a:t>Farmacia</a:t>
            </a:r>
            <a:r>
              <a:rPr lang="en-US" dirty="0"/>
              <a:t>,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(Major Medical), </a:t>
            </a:r>
            <a:r>
              <a:rPr lang="en-US" dirty="0" err="1"/>
              <a:t>Trasplante</a:t>
            </a:r>
            <a:r>
              <a:rPr lang="en-US" dirty="0"/>
              <a:t> de </a:t>
            </a:r>
            <a:r>
              <a:rPr lang="en-US" dirty="0" err="1">
                <a:latin typeface="+mj-lt"/>
                <a:cs typeface="Calibri" panose="020F0502020204030204" pitchFamily="34" charset="0"/>
              </a:rPr>
              <a:t>Ȯ</a:t>
            </a:r>
            <a:r>
              <a:rPr lang="en-US" dirty="0" err="1"/>
              <a:t>rganos</a:t>
            </a:r>
            <a:r>
              <a:rPr lang="en-US" dirty="0"/>
              <a:t>, </a:t>
            </a:r>
            <a:r>
              <a:rPr lang="en-US" dirty="0" err="1"/>
              <a:t>Farmacia</a:t>
            </a:r>
            <a:r>
              <a:rPr lang="en-US" dirty="0"/>
              <a:t>, </a:t>
            </a:r>
            <a:r>
              <a:rPr lang="en-US" dirty="0" err="1"/>
              <a:t>Visión</a:t>
            </a:r>
            <a:r>
              <a:rPr lang="en-US" dirty="0"/>
              <a:t> (</a:t>
            </a:r>
            <a:r>
              <a:rPr lang="en-US" dirty="0" err="1"/>
              <a:t>Espejuelos</a:t>
            </a:r>
            <a:r>
              <a:rPr lang="en-US" dirty="0"/>
              <a:t>) y Dental.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468ADEAC-96E3-2559-A48E-3FE29800E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436" y="5800436"/>
            <a:ext cx="2835563" cy="10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4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F3880B-E345-66D9-BBF7-E3A43F373E65}"/>
              </a:ext>
            </a:extLst>
          </p:cNvPr>
          <p:cNvSpPr txBox="1"/>
          <p:nvPr/>
        </p:nvSpPr>
        <p:spPr>
          <a:xfrm>
            <a:off x="1256232" y="1187865"/>
            <a:ext cx="6845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/>
              <a:t>Categorías</a:t>
            </a:r>
            <a:r>
              <a:rPr lang="en-US" sz="4000" b="1" u="sng" dirty="0"/>
              <a:t> de </a:t>
            </a:r>
            <a:r>
              <a:rPr lang="en-US" sz="4000" b="1" u="sng" dirty="0" err="1"/>
              <a:t>Contratos</a:t>
            </a:r>
            <a:r>
              <a:rPr lang="en-US" sz="4000" b="1" u="sng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A84DA1-3F43-4009-BB98-7FBBDB019401}"/>
              </a:ext>
            </a:extLst>
          </p:cNvPr>
          <p:cNvSpPr txBox="1"/>
          <p:nvPr/>
        </p:nvSpPr>
        <p:spPr>
          <a:xfrm>
            <a:off x="2119357" y="2529555"/>
            <a:ext cx="5016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Pareja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Familiar</a:t>
            </a:r>
          </a:p>
        </p:txBody>
      </p:sp>
      <p:pic>
        <p:nvPicPr>
          <p:cNvPr id="5" name="Picture 4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010FA070-04B1-531E-C0C5-A1CACC7BE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436" y="5800436"/>
            <a:ext cx="2835563" cy="10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3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10BB77-1BF7-7115-840F-B0A8131D5B13}"/>
              </a:ext>
            </a:extLst>
          </p:cNvPr>
          <p:cNvSpPr txBox="1"/>
          <p:nvPr/>
        </p:nvSpPr>
        <p:spPr>
          <a:xfrm>
            <a:off x="1187865" y="982766"/>
            <a:ext cx="6725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/>
              <a:t>Dependientes</a:t>
            </a:r>
            <a:r>
              <a:rPr lang="en-US" sz="4000" b="1" u="sng" dirty="0"/>
              <a:t> </a:t>
            </a:r>
            <a:r>
              <a:rPr lang="en-US" sz="4000" b="1" u="sng" dirty="0" err="1"/>
              <a:t>Opcionales</a:t>
            </a:r>
            <a:r>
              <a:rPr lang="en-US" sz="4000" b="1" u="sng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EDBEB-31C4-1001-6978-0313BC224E31}"/>
              </a:ext>
            </a:extLst>
          </p:cNvPr>
          <p:cNvSpPr txBox="1"/>
          <p:nvPr/>
        </p:nvSpPr>
        <p:spPr>
          <a:xfrm>
            <a:off x="1316052" y="2307364"/>
            <a:ext cx="784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Madre/Padre: 65 </a:t>
            </a:r>
            <a:r>
              <a:rPr lang="en-US" sz="2800" dirty="0" err="1"/>
              <a:t>años</a:t>
            </a:r>
            <a:r>
              <a:rPr lang="en-US" sz="2800" dirty="0"/>
              <a:t> o </a:t>
            </a:r>
            <a:r>
              <a:rPr lang="en-US" sz="2800" dirty="0" err="1"/>
              <a:t>más</a:t>
            </a:r>
            <a:r>
              <a:rPr lang="en-US" sz="2800" dirty="0"/>
              <a:t> sin Medicare A y B*</a:t>
            </a:r>
          </a:p>
          <a:p>
            <a:r>
              <a:rPr lang="en-US" sz="2800" dirty="0"/>
              <a:t>Madre/Padre: </a:t>
            </a:r>
            <a:r>
              <a:rPr lang="en-US" sz="2800" dirty="0" err="1"/>
              <a:t>menor</a:t>
            </a:r>
            <a:r>
              <a:rPr lang="en-US" sz="2800" dirty="0"/>
              <a:t> de 65 </a:t>
            </a:r>
            <a:r>
              <a:rPr lang="en-US" sz="2800" dirty="0" err="1"/>
              <a:t>años</a:t>
            </a:r>
            <a:r>
              <a:rPr lang="en-US" sz="2800" dirty="0"/>
              <a:t>* </a:t>
            </a:r>
          </a:p>
          <a:p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DB3F29-7944-2811-05E4-90CAE2B3DE34}"/>
              </a:ext>
            </a:extLst>
          </p:cNvPr>
          <p:cNvSpPr txBox="1"/>
          <p:nvPr/>
        </p:nvSpPr>
        <p:spPr>
          <a:xfrm>
            <a:off x="1316052" y="3394813"/>
            <a:ext cx="7708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Incluye</a:t>
            </a:r>
            <a:r>
              <a:rPr lang="en-US" dirty="0"/>
              <a:t> Servicios-Médico-</a:t>
            </a:r>
            <a:r>
              <a:rPr lang="en-US" dirty="0" err="1"/>
              <a:t>quirúrgicos</a:t>
            </a:r>
            <a:r>
              <a:rPr lang="en-US" dirty="0"/>
              <a:t>, </a:t>
            </a:r>
            <a:r>
              <a:rPr lang="en-US" dirty="0" err="1"/>
              <a:t>Servicios-Ambulatorios</a:t>
            </a:r>
            <a:r>
              <a:rPr lang="en-US" dirty="0"/>
              <a:t>, </a:t>
            </a:r>
            <a:r>
              <a:rPr lang="en-US" dirty="0" err="1"/>
              <a:t>Farmacia</a:t>
            </a:r>
            <a:r>
              <a:rPr lang="en-US" dirty="0"/>
              <a:t>, </a:t>
            </a:r>
            <a:r>
              <a:rPr lang="en-US" dirty="0" err="1"/>
              <a:t>Gastos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(Major Medical) y </a:t>
            </a:r>
            <a:r>
              <a:rPr lang="en-US" dirty="0" err="1"/>
              <a:t>Trasplante</a:t>
            </a:r>
            <a:r>
              <a:rPr lang="en-US" dirty="0"/>
              <a:t> de </a:t>
            </a:r>
            <a:r>
              <a:rPr lang="en-US" dirty="0" err="1">
                <a:latin typeface="+mj-lt"/>
                <a:cs typeface="Calibri" panose="020F0502020204030204" pitchFamily="34" charset="0"/>
              </a:rPr>
              <a:t>Ȯ</a:t>
            </a:r>
            <a:r>
              <a:rPr lang="en-US" dirty="0" err="1"/>
              <a:t>rganos</a:t>
            </a: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1499E-953C-ECF2-2483-1AE29F20859C}"/>
              </a:ext>
            </a:extLst>
          </p:cNvPr>
          <p:cNvSpPr txBox="1"/>
          <p:nvPr/>
        </p:nvSpPr>
        <p:spPr>
          <a:xfrm>
            <a:off x="1316052" y="4309071"/>
            <a:ext cx="7528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Complementaria</a:t>
            </a:r>
            <a:r>
              <a:rPr lang="en-US" sz="2800" dirty="0"/>
              <a:t> con A y B de Medicare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CAABA6-4485-C8AC-5F7E-0359D9EE8624}"/>
              </a:ext>
            </a:extLst>
          </p:cNvPr>
          <p:cNvSpPr txBox="1"/>
          <p:nvPr/>
        </p:nvSpPr>
        <p:spPr>
          <a:xfrm>
            <a:off x="1316052" y="4943927"/>
            <a:ext cx="7528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Cubiertas</a:t>
            </a:r>
            <a:r>
              <a:rPr lang="en-US" dirty="0"/>
              <a:t> </a:t>
            </a:r>
            <a:r>
              <a:rPr lang="en-US" dirty="0" err="1"/>
              <a:t>opcionales</a:t>
            </a:r>
            <a:r>
              <a:rPr lang="en-US" dirty="0"/>
              <a:t>: Dental y </a:t>
            </a:r>
            <a:r>
              <a:rPr lang="en-US" dirty="0" err="1"/>
              <a:t>Visión</a:t>
            </a:r>
            <a:r>
              <a:rPr lang="en-US" dirty="0"/>
              <a:t> (</a:t>
            </a:r>
            <a:r>
              <a:rPr lang="en-US" dirty="0" err="1"/>
              <a:t>Espejuelos</a:t>
            </a:r>
            <a:r>
              <a:rPr lang="en-US" dirty="0"/>
              <a:t>) </a:t>
            </a:r>
          </a:p>
        </p:txBody>
      </p:sp>
      <p:pic>
        <p:nvPicPr>
          <p:cNvPr id="5" name="Picture 4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E0F4BEEC-4F12-7A4E-B35A-66B010893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436" y="5800436"/>
            <a:ext cx="2835563" cy="10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75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E7B4FE70-10E5-3DEF-59F2-B3AA9CEB4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436" y="5800436"/>
            <a:ext cx="2835563" cy="10575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62ED6D-C2D0-9E26-3235-2A11CBFFDA61}"/>
              </a:ext>
            </a:extLst>
          </p:cNvPr>
          <p:cNvSpPr txBox="1"/>
          <p:nvPr/>
        </p:nvSpPr>
        <p:spPr>
          <a:xfrm>
            <a:off x="1469877" y="640935"/>
            <a:ext cx="7178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Tarifas</a:t>
            </a:r>
            <a:r>
              <a:rPr lang="en-US" sz="4000" b="1" dirty="0"/>
              <a:t> PROSSAM 2024-2025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B076F7-20DD-A583-ED91-F9F853362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849861"/>
              </p:ext>
            </p:extLst>
          </p:nvPr>
        </p:nvGraphicFramePr>
        <p:xfrm>
          <a:off x="316194" y="1572427"/>
          <a:ext cx="9040244" cy="3875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2699">
                  <a:extLst>
                    <a:ext uri="{9D8B030D-6E8A-4147-A177-3AD203B41FA5}">
                      <a16:colId xmlns:a16="http://schemas.microsoft.com/office/drawing/2014/main" val="419241203"/>
                    </a:ext>
                  </a:extLst>
                </a:gridCol>
                <a:gridCol w="1025496">
                  <a:extLst>
                    <a:ext uri="{9D8B030D-6E8A-4147-A177-3AD203B41FA5}">
                      <a16:colId xmlns:a16="http://schemas.microsoft.com/office/drawing/2014/main" val="290891307"/>
                    </a:ext>
                  </a:extLst>
                </a:gridCol>
                <a:gridCol w="1738525">
                  <a:extLst>
                    <a:ext uri="{9D8B030D-6E8A-4147-A177-3AD203B41FA5}">
                      <a16:colId xmlns:a16="http://schemas.microsoft.com/office/drawing/2014/main" val="2555747998"/>
                    </a:ext>
                  </a:extLst>
                </a:gridCol>
                <a:gridCol w="2413524">
                  <a:extLst>
                    <a:ext uri="{9D8B030D-6E8A-4147-A177-3AD203B41FA5}">
                      <a16:colId xmlns:a16="http://schemas.microsoft.com/office/drawing/2014/main" val="428373477"/>
                    </a:ext>
                  </a:extLst>
                </a:gridCol>
              </a:tblGrid>
              <a:tr h="288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solidFill>
                            <a:schemeClr val="tx1"/>
                          </a:solidFill>
                          <a:effectLst/>
                        </a:rPr>
                        <a:t>Productos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600" kern="100" dirty="0">
                          <a:solidFill>
                            <a:schemeClr val="tx1"/>
                          </a:solidFill>
                          <a:effectLst/>
                        </a:rPr>
                        <a:t>Ultra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 err="1">
                          <a:solidFill>
                            <a:schemeClr val="tx1"/>
                          </a:solidFill>
                          <a:effectLst/>
                        </a:rPr>
                        <a:t>Fit</a:t>
                      </a:r>
                      <a:endParaRPr lang="en-US" sz="16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030255"/>
                  </a:ext>
                </a:extLst>
              </a:tr>
              <a:tr h="288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Individual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600" kern="100" dirty="0">
                          <a:effectLst/>
                        </a:rPr>
                        <a:t>$465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$315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$208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300578"/>
                  </a:ext>
                </a:extLst>
              </a:tr>
              <a:tr h="3291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Pareja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600" kern="100" dirty="0">
                          <a:effectLst/>
                        </a:rPr>
                        <a:t>$707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$539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$383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5449583"/>
                  </a:ext>
                </a:extLst>
              </a:tr>
              <a:tr h="288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Familiar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600" kern="100" dirty="0">
                          <a:effectLst/>
                        </a:rPr>
                        <a:t>$903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$703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$562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531627"/>
                  </a:ext>
                </a:extLst>
              </a:tr>
              <a:tr h="669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Dependiente Opcional (Padre /Madre) mayor de 65 años sin Medicare A y B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 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$945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 </a:t>
                      </a:r>
                      <a:endParaRPr lang="en-US" sz="1600" kern="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$854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 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$804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0178509"/>
                  </a:ext>
                </a:extLst>
              </a:tr>
              <a:tr h="569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Dependiente Opcional (Padre /Madre) menor de 65 años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600" kern="100" dirty="0">
                          <a:effectLst/>
                        </a:rPr>
                        <a:t>$875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$802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$779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8268846"/>
                  </a:ext>
                </a:extLst>
              </a:tr>
              <a:tr h="288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PR" sz="1400" kern="100" dirty="0">
                          <a:effectLst/>
                        </a:rPr>
                        <a:t> 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effectLst/>
                        </a:rPr>
                        <a:t> 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890816"/>
                  </a:ext>
                </a:extLst>
              </a:tr>
              <a:tr h="28834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Tarifas Complementaria y cubiertas opcionales 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59153"/>
                  </a:ext>
                </a:extLst>
              </a:tr>
              <a:tr h="288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Complementaria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$190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$190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$190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4353879"/>
                  </a:ext>
                </a:extLst>
              </a:tr>
              <a:tr h="288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Cubierta Dental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$27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>
                          <a:effectLst/>
                        </a:rPr>
                        <a:t>$27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$27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862171"/>
                  </a:ext>
                </a:extLst>
              </a:tr>
              <a:tr h="288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400" kern="100" dirty="0">
                          <a:solidFill>
                            <a:schemeClr val="tx1"/>
                          </a:solidFill>
                          <a:effectLst/>
                        </a:rPr>
                        <a:t>Cubierta Visión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$10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$10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600" kern="100" dirty="0">
                          <a:effectLst/>
                        </a:rPr>
                        <a:t>$10</a:t>
                      </a:r>
                      <a:endParaRPr lang="en-US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6056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10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3FE114-D1B5-FA1C-B651-C4400E4CBCB0}"/>
              </a:ext>
            </a:extLst>
          </p:cNvPr>
          <p:cNvSpPr txBox="1"/>
          <p:nvPr/>
        </p:nvSpPr>
        <p:spPr>
          <a:xfrm>
            <a:off x="1230595" y="871671"/>
            <a:ext cx="7486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/>
              <a:t>Hospitales</a:t>
            </a:r>
            <a:r>
              <a:rPr lang="en-US" sz="4000" u="sng" dirty="0"/>
              <a:t> </a:t>
            </a:r>
            <a:r>
              <a:rPr lang="en-US" sz="4000" u="sng" dirty="0" err="1"/>
              <a:t>Contratados</a:t>
            </a:r>
            <a:r>
              <a:rPr lang="en-US" sz="4000" u="sng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E16750-8BAD-F729-5BC0-7F8B008040C4}"/>
              </a:ext>
            </a:extLst>
          </p:cNvPr>
          <p:cNvSpPr txBox="1"/>
          <p:nvPr/>
        </p:nvSpPr>
        <p:spPr>
          <a:xfrm>
            <a:off x="1991171" y="4131313"/>
            <a:ext cx="77681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48 </a:t>
            </a:r>
            <a:r>
              <a:rPr lang="en-US" sz="2800" dirty="0" err="1"/>
              <a:t>Hospitales</a:t>
            </a:r>
            <a:r>
              <a:rPr lang="en-US" sz="2800" dirty="0"/>
              <a:t> </a:t>
            </a:r>
            <a:r>
              <a:rPr lang="en-US" sz="2800" dirty="0" err="1"/>
              <a:t>contratados</a:t>
            </a:r>
            <a:r>
              <a:rPr lang="en-US" sz="2800" dirty="0"/>
              <a:t> a </a:t>
            </a:r>
            <a:r>
              <a:rPr lang="en-US" sz="2800" dirty="0" err="1"/>
              <a:t>través</a:t>
            </a:r>
            <a:r>
              <a:rPr lang="en-US" sz="2800" dirty="0"/>
              <a:t> de la </a:t>
            </a:r>
            <a:r>
              <a:rPr lang="en-US" sz="2800" dirty="0" err="1"/>
              <a:t>isla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 El </a:t>
            </a:r>
            <a:r>
              <a:rPr lang="en-US" sz="2800" dirty="0" err="1"/>
              <a:t>uso</a:t>
            </a:r>
            <a:r>
              <a:rPr lang="en-US" sz="2800" dirty="0"/>
              <a:t> de las Salas de </a:t>
            </a:r>
            <a:r>
              <a:rPr lang="en-US" sz="2800" dirty="0" err="1"/>
              <a:t>Emergencias</a:t>
            </a:r>
            <a:r>
              <a:rPr lang="en-US" sz="2800" dirty="0"/>
              <a:t> son cero </a:t>
            </a:r>
            <a:r>
              <a:rPr lang="en-US" sz="2800" dirty="0" err="1"/>
              <a:t>copagos</a:t>
            </a:r>
            <a:r>
              <a:rPr lang="en-US" sz="2800" dirty="0"/>
              <a:t> a </a:t>
            </a:r>
            <a:r>
              <a:rPr lang="en-US" sz="2800" dirty="0" err="1"/>
              <a:t>través</a:t>
            </a:r>
            <a:r>
              <a:rPr lang="en-US" sz="2800" dirty="0"/>
              <a:t> de </a:t>
            </a:r>
            <a:r>
              <a:rPr lang="en-US" sz="2800" dirty="0" err="1"/>
              <a:t>TeleSalud</a:t>
            </a:r>
            <a:r>
              <a:rPr lang="en-US" sz="2800" dirty="0"/>
              <a:t> (1-844-865-2020)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C0A53A-1CEB-1AF7-326B-C1ED758F44B0}"/>
              </a:ext>
            </a:extLst>
          </p:cNvPr>
          <p:cNvSpPr txBox="1"/>
          <p:nvPr/>
        </p:nvSpPr>
        <p:spPr>
          <a:xfrm>
            <a:off x="1991171" y="2170632"/>
            <a:ext cx="72810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Hospitales</a:t>
            </a:r>
            <a:r>
              <a:rPr lang="en-US" sz="2800" dirty="0"/>
              <a:t> Base (cero </a:t>
            </a:r>
            <a:r>
              <a:rPr lang="en-US" sz="2800" dirty="0" err="1"/>
              <a:t>copagos</a:t>
            </a:r>
            <a:r>
              <a:rPr lang="en-US" sz="2800" dirty="0"/>
              <a:t> y </a:t>
            </a:r>
            <a:r>
              <a:rPr lang="en-US" sz="2800" dirty="0" err="1"/>
              <a:t>coaseguros</a:t>
            </a:r>
            <a:r>
              <a:rPr lang="en-US" sz="28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Hospital Dr. </a:t>
            </a:r>
            <a:r>
              <a:rPr lang="en-US" dirty="0" err="1"/>
              <a:t>Susoni</a:t>
            </a:r>
            <a:r>
              <a:rPr lang="en-US" dirty="0"/>
              <a:t>; 	Arecibo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Hospital Dr. </a:t>
            </a:r>
            <a:r>
              <a:rPr lang="en-US" dirty="0" err="1"/>
              <a:t>Perea</a:t>
            </a:r>
            <a:r>
              <a:rPr lang="en-US" dirty="0"/>
              <a:t>;	 	Mayag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üez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  <a:cs typeface="Calibri" panose="020F0502020204030204" pitchFamily="34" charset="0"/>
              </a:rPr>
              <a:t>Hospital Damas; 		Ponce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Hospital El Maestro; 	San Juan (</a:t>
            </a:r>
            <a:r>
              <a:rPr lang="en-US" sz="1400" dirty="0"/>
              <a:t>sala de </a:t>
            </a:r>
            <a:r>
              <a:rPr lang="en-US" sz="1400" dirty="0" err="1"/>
              <a:t>emergencia</a:t>
            </a:r>
            <a:r>
              <a:rPr lang="en-US" sz="1400" dirty="0"/>
              <a:t> cero </a:t>
            </a:r>
            <a:r>
              <a:rPr lang="en-US" sz="1400" dirty="0" err="1"/>
              <a:t>copagos</a:t>
            </a:r>
            <a:r>
              <a:rPr lang="en-US" sz="1400" dirty="0"/>
              <a:t>)</a:t>
            </a:r>
          </a:p>
        </p:txBody>
      </p:sp>
      <p:pic>
        <p:nvPicPr>
          <p:cNvPr id="6" name="Picture 5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A1314BFB-6C9A-0849-CD16-F73E85F68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436" y="5800436"/>
            <a:ext cx="2835563" cy="10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4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CA80D6-C388-A485-EE7E-B35CE3339D70}"/>
              </a:ext>
            </a:extLst>
          </p:cNvPr>
          <p:cNvSpPr txBox="1"/>
          <p:nvPr/>
        </p:nvSpPr>
        <p:spPr>
          <a:xfrm>
            <a:off x="418744" y="504202"/>
            <a:ext cx="9537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  </a:t>
            </a:r>
            <a:r>
              <a:rPr lang="en-US" sz="4000" b="1" u="sng" dirty="0" err="1"/>
              <a:t>Clínicas</a:t>
            </a:r>
            <a:r>
              <a:rPr lang="en-US" sz="4000" b="1" u="sng" dirty="0"/>
              <a:t> </a:t>
            </a:r>
            <a:r>
              <a:rPr lang="en-US" sz="4000" b="1" u="sng" dirty="0" err="1"/>
              <a:t>Afiliadas</a:t>
            </a:r>
            <a:r>
              <a:rPr lang="en-US" sz="4000" b="1" u="sng" dirty="0"/>
              <a:t> y de </a:t>
            </a:r>
            <a:r>
              <a:rPr lang="en-US" sz="4000" b="1" u="sng" dirty="0" err="1"/>
              <a:t>Proveedores</a:t>
            </a:r>
            <a:r>
              <a:rPr lang="en-US" sz="4000" b="1" dirty="0"/>
              <a:t>       			  </a:t>
            </a:r>
            <a:r>
              <a:rPr lang="en-US" sz="4000" b="1" u="sng" dirty="0"/>
              <a:t>cero </a:t>
            </a:r>
            <a:r>
              <a:rPr lang="en-US" sz="4000" b="1" u="sng" dirty="0" err="1"/>
              <a:t>copagos</a:t>
            </a:r>
            <a:r>
              <a:rPr lang="en-US" sz="4000" b="1" u="sng" dirty="0"/>
              <a:t> y </a:t>
            </a:r>
            <a:r>
              <a:rPr lang="en-US" sz="4000" b="1" u="sng" dirty="0" err="1"/>
              <a:t>coaseguros</a:t>
            </a:r>
            <a:r>
              <a:rPr lang="en-US" sz="4000" b="1" u="sng" dirty="0"/>
              <a:t>.</a:t>
            </a:r>
          </a:p>
        </p:txBody>
      </p:sp>
      <p:pic>
        <p:nvPicPr>
          <p:cNvPr id="3" name="Picture 2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C2890CC2-D9D8-A11C-0BFC-C2D8C55CD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436" y="5800436"/>
            <a:ext cx="2835563" cy="10575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FA9923-2E75-E602-3784-FC6C042ED508}"/>
              </a:ext>
            </a:extLst>
          </p:cNvPr>
          <p:cNvSpPr txBox="1"/>
          <p:nvPr/>
        </p:nvSpPr>
        <p:spPr>
          <a:xfrm>
            <a:off x="1307507" y="2649196"/>
            <a:ext cx="68622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Tenemos</a:t>
            </a:r>
            <a:r>
              <a:rPr lang="en-US" sz="2000" dirty="0"/>
              <a:t> 56 </a:t>
            </a:r>
            <a:r>
              <a:rPr lang="en-US" sz="2000" dirty="0" err="1"/>
              <a:t>clínicas</a:t>
            </a:r>
            <a:r>
              <a:rPr lang="en-US" sz="2000" dirty="0"/>
              <a:t> a </a:t>
            </a:r>
            <a:r>
              <a:rPr lang="en-US" sz="2000" dirty="0" err="1"/>
              <a:t>través</a:t>
            </a:r>
            <a:r>
              <a:rPr lang="en-US" sz="2000" dirty="0"/>
              <a:t> de </a:t>
            </a:r>
            <a:r>
              <a:rPr lang="en-US" sz="2000" dirty="0" err="1"/>
              <a:t>toda</a:t>
            </a:r>
            <a:r>
              <a:rPr lang="en-US" sz="2000" dirty="0"/>
              <a:t> la </a:t>
            </a:r>
            <a:r>
              <a:rPr lang="en-US" sz="2000" dirty="0" err="1"/>
              <a:t>isla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Tenemos</a:t>
            </a:r>
            <a:r>
              <a:rPr lang="en-US" sz="2000" dirty="0"/>
              <a:t> 4 </a:t>
            </a:r>
            <a:r>
              <a:rPr lang="en-US" sz="2000" dirty="0" err="1"/>
              <a:t>hospitales</a:t>
            </a:r>
            <a:r>
              <a:rPr lang="en-US" sz="2000" dirty="0"/>
              <a:t> ( Arecibo, Mayag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üez, Ponce, San Juan)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cs typeface="Calibri" panose="020F0502020204030204" pitchFamily="34" charset="0"/>
              </a:rPr>
              <a:t>Tenemos</a:t>
            </a:r>
            <a:r>
              <a:rPr lang="en-US" sz="2000" dirty="0">
                <a:cs typeface="Calibri" panose="020F0502020204030204" pitchFamily="34" charset="0"/>
              </a:rPr>
              <a:t> 4 </a:t>
            </a:r>
            <a:r>
              <a:rPr lang="en-US" sz="2000" dirty="0" err="1">
                <a:cs typeface="Calibri" panose="020F0502020204030204" pitchFamily="34" charset="0"/>
              </a:rPr>
              <a:t>Centros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  <a:r>
              <a:rPr lang="en-US" sz="2000" dirty="0" err="1">
                <a:cs typeface="Calibri" panose="020F0502020204030204" pitchFamily="34" charset="0"/>
              </a:rPr>
              <a:t>Radiológicos</a:t>
            </a:r>
            <a:r>
              <a:rPr lang="en-US" sz="2000" dirty="0">
                <a:cs typeface="Calibri" panose="020F0502020204030204" pitchFamily="34" charset="0"/>
              </a:rPr>
              <a:t> y 1 </a:t>
            </a:r>
            <a:r>
              <a:rPr lang="en-US" sz="2000" dirty="0" err="1">
                <a:cs typeface="Calibri" panose="020F0502020204030204" pitchFamily="34" charset="0"/>
              </a:rPr>
              <a:t>Laboratorio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  <a:r>
              <a:rPr lang="en-US" sz="2000" dirty="0" err="1">
                <a:cs typeface="Calibri" panose="020F0502020204030204" pitchFamily="34" charset="0"/>
              </a:rPr>
              <a:t>Clínico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229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5458"/>
            <a:ext cx="8596668" cy="7776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		</a:t>
            </a:r>
            <a:r>
              <a:rPr lang="en-US" sz="4400" b="1" u="sng" dirty="0" err="1">
                <a:solidFill>
                  <a:schemeClr val="tx1"/>
                </a:solidFill>
              </a:rPr>
              <a:t>Valores</a:t>
            </a:r>
            <a:r>
              <a:rPr lang="en-US" sz="4400" b="1" u="sng" dirty="0">
                <a:solidFill>
                  <a:schemeClr val="tx1"/>
                </a:solidFill>
              </a:rPr>
              <a:t> </a:t>
            </a:r>
            <a:r>
              <a:rPr lang="en-US" sz="4400" b="1" u="sng" dirty="0" err="1">
                <a:solidFill>
                  <a:schemeClr val="tx1"/>
                </a:solidFill>
              </a:rPr>
              <a:t>Añadidos</a:t>
            </a:r>
            <a:br>
              <a:rPr lang="en-US" sz="5300" dirty="0">
                <a:solidFill>
                  <a:srgbClr val="0070C0"/>
                </a:solidFill>
                <a:latin typeface="Algerian" panose="04020705040A02060702" pitchFamily="82" charset="0"/>
              </a:rPr>
            </a:br>
            <a:endParaRPr lang="es-PR" sz="5300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31492"/>
            <a:ext cx="8596668" cy="562313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1.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Asistencia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al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Viajero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a.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Emergencias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médicas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b.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Pérdida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equipaje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c.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Transmisión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Mensajes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urgentes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y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fondos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d.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Gestión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para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Fianza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y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Asistencia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Legal</a:t>
            </a: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e.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Pérdida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Conexión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aérea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f.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Cancelación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Viaje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endParaRPr lang="es-PR" sz="1400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2.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Asistencia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en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el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Hogar (2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eventos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al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año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a.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Plomería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b.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Electricista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c.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Cerrajería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d.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Cristalería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4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E43E576F-DDC5-7806-2F73-21AD1A34E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436" y="5800436"/>
            <a:ext cx="2835563" cy="10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4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0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		</a:t>
            </a:r>
            <a:r>
              <a:rPr lang="en-US" sz="4400" u="sng" dirty="0" err="1">
                <a:solidFill>
                  <a:schemeClr val="tx1"/>
                </a:solidFill>
              </a:rPr>
              <a:t>Valores</a:t>
            </a:r>
            <a:r>
              <a:rPr lang="en-US" sz="4400" u="sng" dirty="0">
                <a:solidFill>
                  <a:schemeClr val="tx1"/>
                </a:solidFill>
              </a:rPr>
              <a:t> </a:t>
            </a:r>
            <a:r>
              <a:rPr lang="en-US" sz="4400" u="sng" dirty="0" err="1">
                <a:solidFill>
                  <a:schemeClr val="tx1"/>
                </a:solidFill>
              </a:rPr>
              <a:t>Añadidos</a:t>
            </a:r>
            <a:br>
              <a:rPr lang="en-US" sz="5300" dirty="0">
                <a:solidFill>
                  <a:srgbClr val="0070C0"/>
                </a:solidFill>
                <a:latin typeface="Algerian" panose="04020705040A02060702" pitchFamily="82" charset="0"/>
              </a:rPr>
            </a:br>
            <a:endParaRPr lang="es-PR" sz="5300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4778"/>
            <a:ext cx="8596668" cy="5289845"/>
          </a:xfrm>
        </p:spPr>
        <p:txBody>
          <a:bodyPr>
            <a:normAutofit/>
          </a:bodyPr>
          <a:lstStyle/>
          <a:p>
            <a:pPr marL="1314450" lvl="3" indent="0">
              <a:buNone/>
            </a:pPr>
            <a:endParaRPr lang="es-PR" sz="1400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tx1"/>
                </a:solidFill>
                <a:latin typeface="+mj-lt"/>
              </a:rPr>
              <a:t>3.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Transportación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de No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Emergencias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      (6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eventos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 al </a:t>
            </a:r>
            <a:r>
              <a:rPr lang="en-US" sz="3200" dirty="0" err="1">
                <a:solidFill>
                  <a:schemeClr val="tx1"/>
                </a:solidFill>
                <a:latin typeface="+mj-lt"/>
              </a:rPr>
              <a:t>año</a:t>
            </a:r>
            <a:r>
              <a:rPr lang="en-US" sz="320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a.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Citas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médicas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Tratamientos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diálisis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Terapias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b. 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Altas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hospital,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Citas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pruebas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diagnósticas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Cirugías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ambulatorias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c. 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Farmacia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d. 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Bancos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e. 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Supermercados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Nota: Para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coordinar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los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servicios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de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los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Valores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Añadidos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tiene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que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llamar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al (787) 919-7853 con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cinco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días de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anticipación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. En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el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servicio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de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Transportación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si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va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estar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acompañado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tiene</a:t>
            </a:r>
            <a:r>
              <a:rPr lang="en-US" sz="14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 que </a:t>
            </a:r>
            <a:r>
              <a:rPr lang="en-US" sz="1400" b="1" u="sng" dirty="0" err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informarlo</a:t>
            </a:r>
            <a:r>
              <a:rPr lang="en-US" sz="1400" b="1" u="sng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. </a:t>
            </a:r>
          </a:p>
          <a:p>
            <a:pPr marL="457200" lvl="1" indent="0">
              <a:buNone/>
            </a:pPr>
            <a:endParaRPr lang="en-US" sz="1400" b="1" u="sng" dirty="0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  <a:p>
            <a:pPr marL="457200" lvl="1" indent="0">
              <a:buNone/>
            </a:pPr>
            <a:r>
              <a:rPr lang="en-US" sz="3000" dirty="0">
                <a:solidFill>
                  <a:schemeClr val="tx1"/>
                </a:solidFill>
                <a:latin typeface="+mj-lt"/>
              </a:rPr>
              <a:t>4. Alivia Home Delivery </a:t>
            </a:r>
          </a:p>
          <a:p>
            <a:pPr marL="1314450" lvl="3" indent="0">
              <a:buNone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Es un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servicio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entrega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medicamentos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a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su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hogar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o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lugar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preferencia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4" descr="A black background with pink letters and a heart&#10;&#10;Description automatically generated">
            <a:extLst>
              <a:ext uri="{FF2B5EF4-FFF2-40B4-BE49-F238E27FC236}">
                <a16:creationId xmlns:a16="http://schemas.microsoft.com/office/drawing/2014/main" id="{8D098C8F-35FD-3B01-CFE9-4888C036B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436" y="5800436"/>
            <a:ext cx="2835563" cy="10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67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7D3EE593A8A4D9AAE3F2AD010A0BC" ma:contentTypeVersion="20" ma:contentTypeDescription="Create a new document." ma:contentTypeScope="" ma:versionID="328ec9467731802214bb936b85870e66">
  <xsd:schema xmlns:xsd="http://www.w3.org/2001/XMLSchema" xmlns:xs="http://www.w3.org/2001/XMLSchema" xmlns:p="http://schemas.microsoft.com/office/2006/metadata/properties" xmlns:ns1="http://schemas.microsoft.com/sharepoint/v3" xmlns:ns2="6ea6a792-ef83-4575-af34-288d3fd4cb51" xmlns:ns3="2e0f9a37-d5d4-403e-a0de-8e0e72481b0e" targetNamespace="http://schemas.microsoft.com/office/2006/metadata/properties" ma:root="true" ma:fieldsID="13790031a07aaf9aacc42a92112bd49e" ns1:_="" ns2:_="" ns3:_="">
    <xsd:import namespace="http://schemas.microsoft.com/sharepoint/v3"/>
    <xsd:import namespace="6ea6a792-ef83-4575-af34-288d3fd4cb51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EnlaceWebflow" minOccurs="0"/>
                <xsd:element ref="ns2:Numeric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Enlace_x002d_Alterno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a792-ef83-4575-af34-288d3fd4cb51" elementFormDefault="qualified">
    <xsd:import namespace="http://schemas.microsoft.com/office/2006/documentManagement/types"/>
    <xsd:import namespace="http://schemas.microsoft.com/office/infopath/2007/PartnerControls"/>
    <xsd:element name="EnlaceWebflow" ma:index="8" nillable="true" ma:displayName="EnlaceWebflow" ma:format="Hyperlink" ma:internalName="EnlaceWeb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icOrder" ma:index="9" nillable="true" ma:displayName="NumericOrder" ma:format="Dropdown" ma:internalName="NumericOrder" ma:percentage="FALSE">
      <xsd:simpleType>
        <xsd:restriction base="dms:Number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Enlace_x002d_Alterno" ma:index="23" nillable="true" ma:displayName="Enlace-Alterno (WEBFLOW)" ma:format="Dropdown" ma:internalName="Enlace_x002d_Alterno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2e0f9a37-d5d4-403e-a0de-8e0e72481b0e" xsi:nil="true"/>
    <lcf76f155ced4ddcb4097134ff3c332f xmlns="6ea6a792-ef83-4575-af34-288d3fd4cb51">
      <Terms xmlns="http://schemas.microsoft.com/office/infopath/2007/PartnerControls"/>
    </lcf76f155ced4ddcb4097134ff3c332f>
    <Enlace_x002d_Alterno xmlns="6ea6a792-ef83-4575-af34-288d3fd4cb51" xsi:nil="true"/>
    <NumericOrder xmlns="6ea6a792-ef83-4575-af34-288d3fd4cb51" xsi:nil="true"/>
    <_ip_UnifiedCompliancePolicyProperties xmlns="http://schemas.microsoft.com/sharepoint/v3" xsi:nil="true"/>
    <EnlaceWebflow xmlns="6ea6a792-ef83-4575-af34-288d3fd4cb51">
      <Url xsi:nil="true"/>
      <Description xsi:nil="true"/>
    </EnlaceWebflow>
  </documentManagement>
</p:properties>
</file>

<file path=customXml/itemProps1.xml><?xml version="1.0" encoding="utf-8"?>
<ds:datastoreItem xmlns:ds="http://schemas.openxmlformats.org/officeDocument/2006/customXml" ds:itemID="{B7B7319C-4F95-4693-80EC-DA3C2C7A99E1}"/>
</file>

<file path=customXml/itemProps2.xml><?xml version="1.0" encoding="utf-8"?>
<ds:datastoreItem xmlns:ds="http://schemas.openxmlformats.org/officeDocument/2006/customXml" ds:itemID="{59666D4B-BF62-4BA1-BF10-D70056BE1D44}"/>
</file>

<file path=customXml/itemProps3.xml><?xml version="1.0" encoding="utf-8"?>
<ds:datastoreItem xmlns:ds="http://schemas.openxmlformats.org/officeDocument/2006/customXml" ds:itemID="{92E09A34-B61C-4032-812F-32511224CF1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4720</TotalTime>
  <Words>605</Words>
  <Application>Microsoft Office PowerPoint</Application>
  <PresentationFormat>Widescreen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Aptos</vt:lpstr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Valores Añadidos </vt:lpstr>
      <vt:lpstr>  Valores Añadidos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prossam</dc:title>
  <dc:creator>Jose A. Ortiz Rivera</dc:creator>
  <cp:lastModifiedBy>Jose A. Ortiz Rivera</cp:lastModifiedBy>
  <cp:revision>26</cp:revision>
  <cp:lastPrinted>2024-07-11T14:11:46Z</cp:lastPrinted>
  <dcterms:created xsi:type="dcterms:W3CDTF">2023-05-22T17:57:03Z</dcterms:created>
  <dcterms:modified xsi:type="dcterms:W3CDTF">2024-07-11T14:25:08Z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0x0101004517D3EE593A8A4D9AAE3F2AD010A0BC</vt:lpwstr>
  </property>
</Properties>
</file>