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B4E6"/>
    <a:srgbClr val="88CADC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5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yriam Soto Pagán" userId="debf7ad1-86cd-44d6-ba0a-2e7a67c6fe11" providerId="ADAL" clId="{36B7633A-54BF-4DBE-8F5F-4DC09E0421C3}"/>
    <pc:docChg chg="modSld">
      <pc:chgData name="Myriam Soto Pagán" userId="debf7ad1-86cd-44d6-ba0a-2e7a67c6fe11" providerId="ADAL" clId="{36B7633A-54BF-4DBE-8F5F-4DC09E0421C3}" dt="2023-09-06T01:04:49.897" v="1" actId="1076"/>
      <pc:docMkLst>
        <pc:docMk/>
      </pc:docMkLst>
      <pc:sldChg chg="modSp mod">
        <pc:chgData name="Myriam Soto Pagán" userId="debf7ad1-86cd-44d6-ba0a-2e7a67c6fe11" providerId="ADAL" clId="{36B7633A-54BF-4DBE-8F5F-4DC09E0421C3}" dt="2023-09-06T01:04:49.897" v="1" actId="1076"/>
        <pc:sldMkLst>
          <pc:docMk/>
          <pc:sldMk cId="4119224054" sldId="256"/>
        </pc:sldMkLst>
        <pc:spChg chg="mod">
          <ac:chgData name="Myriam Soto Pagán" userId="debf7ad1-86cd-44d6-ba0a-2e7a67c6fe11" providerId="ADAL" clId="{36B7633A-54BF-4DBE-8F5F-4DC09E0421C3}" dt="2023-09-06T01:04:41.964" v="0" actId="1076"/>
          <ac:spMkLst>
            <pc:docMk/>
            <pc:sldMk cId="4119224054" sldId="256"/>
            <ac:spMk id="7" creationId="{7B647B02-AA50-FDB8-A99F-470226DF4BB1}"/>
          </ac:spMkLst>
        </pc:spChg>
        <pc:graphicFrameChg chg="mod">
          <ac:chgData name="Myriam Soto Pagán" userId="debf7ad1-86cd-44d6-ba0a-2e7a67c6fe11" providerId="ADAL" clId="{36B7633A-54BF-4DBE-8F5F-4DC09E0421C3}" dt="2023-09-06T01:04:49.897" v="1" actId="1076"/>
          <ac:graphicFrameMkLst>
            <pc:docMk/>
            <pc:sldMk cId="4119224054" sldId="256"/>
            <ac:graphicFrameMk id="6" creationId="{815F7FC4-4EBB-59D1-0275-69787370FF26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28572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02335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00876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900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22082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62357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102123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74564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775754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88539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706402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C10E6-2E9D-4EBB-A6F3-0612749DB83B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  <p:pic>
        <p:nvPicPr>
          <p:cNvPr id="10" name="Picture 9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59A8620C-5FE8-7D85-1554-D0E7240C9F8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12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15F7FC4-4EBB-59D1-0275-69787370FF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392629"/>
              </p:ext>
            </p:extLst>
          </p:nvPr>
        </p:nvGraphicFramePr>
        <p:xfrm>
          <a:off x="931955" y="1904261"/>
          <a:ext cx="7148965" cy="3626921"/>
        </p:xfrm>
        <a:graphic>
          <a:graphicData uri="http://schemas.openxmlformats.org/drawingml/2006/table">
            <a:tbl>
              <a:tblPr firstRow="1" firstCol="1" bandRow="1"/>
              <a:tblGrid>
                <a:gridCol w="385216">
                  <a:extLst>
                    <a:ext uri="{9D8B030D-6E8A-4147-A177-3AD203B41FA5}">
                      <a16:colId xmlns:a16="http://schemas.microsoft.com/office/drawing/2014/main" val="2980970942"/>
                    </a:ext>
                  </a:extLst>
                </a:gridCol>
                <a:gridCol w="1013450">
                  <a:extLst>
                    <a:ext uri="{9D8B030D-6E8A-4147-A177-3AD203B41FA5}">
                      <a16:colId xmlns:a16="http://schemas.microsoft.com/office/drawing/2014/main" val="88230216"/>
                    </a:ext>
                  </a:extLst>
                </a:gridCol>
                <a:gridCol w="1209115">
                  <a:extLst>
                    <a:ext uri="{9D8B030D-6E8A-4147-A177-3AD203B41FA5}">
                      <a16:colId xmlns:a16="http://schemas.microsoft.com/office/drawing/2014/main" val="2805155929"/>
                    </a:ext>
                  </a:extLst>
                </a:gridCol>
                <a:gridCol w="2733140">
                  <a:extLst>
                    <a:ext uri="{9D8B030D-6E8A-4147-A177-3AD203B41FA5}">
                      <a16:colId xmlns:a16="http://schemas.microsoft.com/office/drawing/2014/main" val="3722500492"/>
                    </a:ext>
                  </a:extLst>
                </a:gridCol>
                <a:gridCol w="1808044">
                  <a:extLst>
                    <a:ext uri="{9D8B030D-6E8A-4147-A177-3AD203B41FA5}">
                      <a16:colId xmlns:a16="http://schemas.microsoft.com/office/drawing/2014/main" val="2132307971"/>
                    </a:ext>
                  </a:extLst>
                </a:gridCol>
              </a:tblGrid>
              <a:tr h="4644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R" sz="1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NUMERO DE SOLICITUD</a:t>
                      </a:r>
                      <a:endParaRPr lang="es-PR" sz="100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FECHA RECIBIDO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INFORMACION SOLICITADA</a:t>
                      </a:r>
                      <a:endParaRPr lang="es-PR" sz="100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ESTATUS DE LA SOLICITUD</a:t>
                      </a:r>
                      <a:endParaRPr lang="es-PR" sz="100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316259"/>
                  </a:ext>
                </a:extLst>
              </a:tr>
              <a:tr h="8993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AI-2023-09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junio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Solicitud de información sobre Minutas del </a:t>
                      </a:r>
                      <a:r>
                        <a:rPr lang="es-P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Comite</a:t>
                      </a:r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Arrendamiento de Bienes </a:t>
                      </a:r>
                      <a:r>
                        <a:rPr lang="es-P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Raices</a:t>
                      </a:r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Informes de Contratos Vencidos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Atendido</a:t>
                      </a: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3942475"/>
                  </a:ext>
                </a:extLst>
              </a:tr>
              <a:tr h="5804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AI-2023-10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 junio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Solicitud sobre datos </a:t>
                      </a:r>
                      <a:r>
                        <a:rPr lang="es-P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demograficos</a:t>
                      </a:r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 información pública sobre beneficiarios de decreto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i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Atendido</a:t>
                      </a: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025163"/>
                  </a:ext>
                </a:extLst>
              </a:tr>
              <a:tr h="7906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AI-2023-11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 junio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Solicitud sobre los comercios que se han beneficiado de los decretos: • Exportación de Servicios (antes, Ley 20) • Individuos Inversionistas (antes, Ley 22) • Profesionales Médicos (antes, Ley 14) • Entidades Financieras Internacionales (antes, Ley 273) • Industria Fílmica (antes, Ley 27) • Ley de Incentivos Económicos (antes, Ley 73) • Energía Verde (antes, Ley 83)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Àtendido</a:t>
                      </a:r>
                      <a:endParaRPr lang="es-PR" sz="1000" b="1" i="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47359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B647B02-AA50-FDB8-A99F-470226DF4BB1}"/>
              </a:ext>
            </a:extLst>
          </p:cNvPr>
          <p:cNvSpPr txBox="1"/>
          <p:nvPr/>
        </p:nvSpPr>
        <p:spPr>
          <a:xfrm>
            <a:off x="1493184" y="1428569"/>
            <a:ext cx="6157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Junio 2023</a:t>
            </a:r>
            <a:endParaRPr lang="es-PR" b="1" dirty="0"/>
          </a:p>
        </p:txBody>
      </p:sp>
    </p:spTree>
    <p:extLst>
      <p:ext uri="{BB962C8B-B14F-4D97-AF65-F5344CB8AC3E}">
        <p14:creationId xmlns:p14="http://schemas.microsoft.com/office/powerpoint/2010/main" val="4119224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17D3EE593A8A4D9AAE3F2AD010A0BC" ma:contentTypeVersion="15" ma:contentTypeDescription="Create a new document." ma:contentTypeScope="" ma:versionID="cbe4fa449361db76febb232dd965147d">
  <xsd:schema xmlns:xsd="http://www.w3.org/2001/XMLSchema" xmlns:xs="http://www.w3.org/2001/XMLSchema" xmlns:p="http://schemas.microsoft.com/office/2006/metadata/properties" xmlns:ns2="6ea6a792-ef83-4575-af34-288d3fd4cb51" xmlns:ns3="2e0f9a37-d5d4-403e-a0de-8e0e72481b0e" targetNamespace="http://schemas.microsoft.com/office/2006/metadata/properties" ma:root="true" ma:fieldsID="24c63faa8809cb3d00b45521a0ea36f2" ns2:_="" ns3:_="">
    <xsd:import namespace="6ea6a792-ef83-4575-af34-288d3fd4cb51"/>
    <xsd:import namespace="2e0f9a37-d5d4-403e-a0de-8e0e72481b0e"/>
    <xsd:element name="properties">
      <xsd:complexType>
        <xsd:sequence>
          <xsd:element name="documentManagement">
            <xsd:complexType>
              <xsd:all>
                <xsd:element ref="ns2:EnlaceWebflow" minOccurs="0"/>
                <xsd:element ref="ns2:NumericOrder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6a792-ef83-4575-af34-288d3fd4cb51" elementFormDefault="qualified">
    <xsd:import namespace="http://schemas.microsoft.com/office/2006/documentManagement/types"/>
    <xsd:import namespace="http://schemas.microsoft.com/office/infopath/2007/PartnerControls"/>
    <xsd:element name="EnlaceWebflow" ma:index="8" nillable="true" ma:displayName="EnlaceWebflow" ma:format="Hyperlink" ma:internalName="EnlaceWebflo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NumericOrder" ma:index="9" nillable="true" ma:displayName="NumericOrder" ma:format="Dropdown" ma:internalName="NumericOrder" ma:percentage="FALSE">
      <xsd:simpleType>
        <xsd:restriction base="dms:Number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189064c-74a9-43e5-b572-e3b11b1ca6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f9a37-d5d4-403e-a0de-8e0e72481b0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edb5104-a6ea-46f1-a222-154c6f3224c0}" ma:internalName="TaxCatchAll" ma:showField="CatchAllData" ma:web="2e0f9a37-d5d4-403e-a0de-8e0e72481b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e0f9a37-d5d4-403e-a0de-8e0e72481b0e" xsi:nil="true"/>
    <lcf76f155ced4ddcb4097134ff3c332f xmlns="6ea6a792-ef83-4575-af34-288d3fd4cb51">
      <Terms xmlns="http://schemas.microsoft.com/office/infopath/2007/PartnerControls"/>
    </lcf76f155ced4ddcb4097134ff3c332f>
    <NumericOrder xmlns="6ea6a792-ef83-4575-af34-288d3fd4cb51" xsi:nil="true"/>
    <EnlaceWebflow xmlns="6ea6a792-ef83-4575-af34-288d3fd4cb51">
      <Url xsi:nil="true"/>
      <Description xsi:nil="true"/>
    </EnlaceWebflow>
  </documentManagement>
</p:properties>
</file>

<file path=customXml/itemProps1.xml><?xml version="1.0" encoding="utf-8"?>
<ds:datastoreItem xmlns:ds="http://schemas.openxmlformats.org/officeDocument/2006/customXml" ds:itemID="{72DDF8CB-315E-4D3E-B494-5050915F3201}"/>
</file>

<file path=customXml/itemProps2.xml><?xml version="1.0" encoding="utf-8"?>
<ds:datastoreItem xmlns:ds="http://schemas.openxmlformats.org/officeDocument/2006/customXml" ds:itemID="{AC83A4B0-90FD-4B36-944A-934FDF70B2B3}"/>
</file>

<file path=customXml/itemProps3.xml><?xml version="1.0" encoding="utf-8"?>
<ds:datastoreItem xmlns:ds="http://schemas.openxmlformats.org/officeDocument/2006/customXml" ds:itemID="{CD6117CA-B02C-498B-A37E-ECF154EBF14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18</TotalTime>
  <Words>138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Mariluz López Acevedo</dc:creator>
  <cp:lastModifiedBy>Myriam Soto Pagán</cp:lastModifiedBy>
  <cp:revision>5</cp:revision>
  <dcterms:created xsi:type="dcterms:W3CDTF">2023-02-07T17:40:00Z</dcterms:created>
  <dcterms:modified xsi:type="dcterms:W3CDTF">2023-09-06T01:36:37Z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0x0101004517D3EE593A8A4D9AAE3F2AD010A0BC</vt:lpwstr>
  </property>
</Properties>
</file>