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87FD3AA1-1F1A-407B-AE52-75BF1B17D091}"/>
    <pc:docChg chg="modSld">
      <pc:chgData name="Myriam Soto Pagán" userId="debf7ad1-86cd-44d6-ba0a-2e7a67c6fe11" providerId="ADAL" clId="{87FD3AA1-1F1A-407B-AE52-75BF1B17D091}" dt="2023-09-06T01:13:31.327" v="43" actId="20577"/>
      <pc:docMkLst>
        <pc:docMk/>
      </pc:docMkLst>
      <pc:sldChg chg="modSp mod">
        <pc:chgData name="Myriam Soto Pagán" userId="debf7ad1-86cd-44d6-ba0a-2e7a67c6fe11" providerId="ADAL" clId="{87FD3AA1-1F1A-407B-AE52-75BF1B17D091}" dt="2023-09-06T01:13:31.327" v="43" actId="20577"/>
        <pc:sldMkLst>
          <pc:docMk/>
          <pc:sldMk cId="4119224054" sldId="256"/>
        </pc:sldMkLst>
        <pc:spChg chg="mod">
          <ac:chgData name="Myriam Soto Pagán" userId="debf7ad1-86cd-44d6-ba0a-2e7a67c6fe11" providerId="ADAL" clId="{87FD3AA1-1F1A-407B-AE52-75BF1B17D091}" dt="2023-09-06T01:12:19.881" v="32" actId="20577"/>
          <ac:spMkLst>
            <pc:docMk/>
            <pc:sldMk cId="4119224054" sldId="256"/>
            <ac:spMk id="2" creationId="{29C60608-62A1-4A4D-827E-1A93AA477241}"/>
          </ac:spMkLst>
        </pc:spChg>
        <pc:spChg chg="mod">
          <ac:chgData name="Myriam Soto Pagán" userId="debf7ad1-86cd-44d6-ba0a-2e7a67c6fe11" providerId="ADAL" clId="{87FD3AA1-1F1A-407B-AE52-75BF1B17D091}" dt="2023-09-06T01:13:31.327" v="43" actId="20577"/>
          <ac:spMkLst>
            <pc:docMk/>
            <pc:sldMk cId="4119224054" sldId="256"/>
            <ac:spMk id="7" creationId="{7B647B02-AA50-FDB8-A99F-470226DF4B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P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C60608-62A1-4A4D-827E-1A93AA477241}"/>
              </a:ext>
            </a:extLst>
          </p:cNvPr>
          <p:cNvSpPr txBox="1"/>
          <p:nvPr/>
        </p:nvSpPr>
        <p:spPr>
          <a:xfrm>
            <a:off x="1367348" y="3019724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485A9BD-DC8F-4CAF-88B4-12B8C399EC35}"/>
</file>

<file path=customXml/itemProps2.xml><?xml version="1.0" encoding="utf-8"?>
<ds:datastoreItem xmlns:ds="http://schemas.openxmlformats.org/officeDocument/2006/customXml" ds:itemID="{E63FFDAB-358A-46D4-B984-640623343B99}"/>
</file>

<file path=customXml/itemProps3.xml><?xml version="1.0" encoding="utf-8"?>
<ds:datastoreItem xmlns:ds="http://schemas.openxmlformats.org/officeDocument/2006/customXml" ds:itemID="{A4943DCB-190F-4C5E-931E-71F59B8C051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</TotalTime>
  <Words>38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6</cp:revision>
  <dcterms:created xsi:type="dcterms:W3CDTF">2023-02-07T17:40:00Z</dcterms:created>
  <dcterms:modified xsi:type="dcterms:W3CDTF">2023-09-06T01:37:05Z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