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B4E6"/>
    <a:srgbClr val="88CAD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4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iam Soto Pagán" userId="debf7ad1-86cd-44d6-ba0a-2e7a67c6fe11" providerId="ADAL" clId="{54506727-BF8E-427C-8254-6766A9195BF7}"/>
    <pc:docChg chg="modSld">
      <pc:chgData name="Myriam Soto Pagán" userId="debf7ad1-86cd-44d6-ba0a-2e7a67c6fe11" providerId="ADAL" clId="{54506727-BF8E-427C-8254-6766A9195BF7}" dt="2023-09-06T01:17:25.974" v="35" actId="20577"/>
      <pc:docMkLst>
        <pc:docMk/>
      </pc:docMkLst>
      <pc:sldChg chg="modSp mod">
        <pc:chgData name="Myriam Soto Pagán" userId="debf7ad1-86cd-44d6-ba0a-2e7a67c6fe11" providerId="ADAL" clId="{54506727-BF8E-427C-8254-6766A9195BF7}" dt="2023-09-06T01:17:25.974" v="35" actId="20577"/>
        <pc:sldMkLst>
          <pc:docMk/>
          <pc:sldMk cId="4119224054" sldId="256"/>
        </pc:sldMkLst>
        <pc:spChg chg="mod">
          <ac:chgData name="Myriam Soto Pagán" userId="debf7ad1-86cd-44d6-ba0a-2e7a67c6fe11" providerId="ADAL" clId="{54506727-BF8E-427C-8254-6766A9195BF7}" dt="2023-09-06T01:17:25.974" v="35" actId="20577"/>
          <ac:spMkLst>
            <pc:docMk/>
            <pc:sldMk cId="4119224054" sldId="256"/>
            <ac:spMk id="2" creationId="{29C60608-62A1-4A4D-827E-1A93AA47724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28572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0233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00876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900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2208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2357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10212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74564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77575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8853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70640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  <p:pic>
        <p:nvPicPr>
          <p:cNvPr id="10" name="Picture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59A8620C-5FE8-7D85-1554-D0E7240C9F8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12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B647B02-AA50-FDB8-A99F-470226DF4BB1}"/>
              </a:ext>
            </a:extLst>
          </p:cNvPr>
          <p:cNvSpPr txBox="1"/>
          <p:nvPr/>
        </p:nvSpPr>
        <p:spPr>
          <a:xfrm>
            <a:off x="1493183" y="2072625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Agosto 2023</a:t>
            </a:r>
            <a:endParaRPr lang="es-P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C60608-62A1-4A4D-827E-1A93AA477241}"/>
              </a:ext>
            </a:extLst>
          </p:cNvPr>
          <p:cNvSpPr txBox="1"/>
          <p:nvPr/>
        </p:nvSpPr>
        <p:spPr>
          <a:xfrm>
            <a:off x="1367348" y="3019724"/>
            <a:ext cx="65791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Durante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agosto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del 2023 no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recibieron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solicitudes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 amparo de la Ley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Núm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141-2019,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Ley de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Procedimiento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Expedito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Pública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22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17D3EE593A8A4D9AAE3F2AD010A0BC" ma:contentTypeVersion="15" ma:contentTypeDescription="Create a new document." ma:contentTypeScope="" ma:versionID="cbe4fa449361db76febb232dd965147d">
  <xsd:schema xmlns:xsd="http://www.w3.org/2001/XMLSchema" xmlns:xs="http://www.w3.org/2001/XMLSchema" xmlns:p="http://schemas.microsoft.com/office/2006/metadata/properties" xmlns:ns2="6ea6a792-ef83-4575-af34-288d3fd4cb51" xmlns:ns3="2e0f9a37-d5d4-403e-a0de-8e0e72481b0e" targetNamespace="http://schemas.microsoft.com/office/2006/metadata/properties" ma:root="true" ma:fieldsID="24c63faa8809cb3d00b45521a0ea36f2" ns2:_="" ns3:_=""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NumericOrder xmlns="6ea6a792-ef83-4575-af34-288d3fd4cb51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7220DFED-E980-4641-AC47-1A0C2DB2866D}"/>
</file>

<file path=customXml/itemProps2.xml><?xml version="1.0" encoding="utf-8"?>
<ds:datastoreItem xmlns:ds="http://schemas.openxmlformats.org/officeDocument/2006/customXml" ds:itemID="{54F6B963-695D-46DD-A002-6E01BB1D8957}"/>
</file>

<file path=customXml/itemProps3.xml><?xml version="1.0" encoding="utf-8"?>
<ds:datastoreItem xmlns:ds="http://schemas.openxmlformats.org/officeDocument/2006/customXml" ds:itemID="{A6414B7F-7E62-4863-AEE2-060C7C00B0B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</TotalTime>
  <Words>38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5</cp:revision>
  <dcterms:created xsi:type="dcterms:W3CDTF">2023-02-07T17:40:00Z</dcterms:created>
  <dcterms:modified xsi:type="dcterms:W3CDTF">2023-09-06T01:37:20Z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0x0101004517D3EE593A8A4D9AAE3F2AD010A0BC</vt:lpwstr>
  </property>
</Properties>
</file>