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83B37085-4215-43B4-ABB9-10A9D8B8A1B5}"/>
    <pc:docChg chg="modSld">
      <pc:chgData name="Myriam Soto Pagán" userId="debf7ad1-86cd-44d6-ba0a-2e7a67c6fe11" providerId="ADAL" clId="{83B37085-4215-43B4-ABB9-10A9D8B8A1B5}" dt="2023-09-06T01:27:49.925" v="23" actId="20577"/>
      <pc:docMkLst>
        <pc:docMk/>
      </pc:docMkLst>
      <pc:sldChg chg="modSp mod">
        <pc:chgData name="Myriam Soto Pagán" userId="debf7ad1-86cd-44d6-ba0a-2e7a67c6fe11" providerId="ADAL" clId="{83B37085-4215-43B4-ABB9-10A9D8B8A1B5}" dt="2023-09-06T01:27:49.925" v="23" actId="20577"/>
        <pc:sldMkLst>
          <pc:docMk/>
          <pc:sldMk cId="1671471843" sldId="256"/>
        </pc:sldMkLst>
        <pc:spChg chg="mod">
          <ac:chgData name="Myriam Soto Pagán" userId="debf7ad1-86cd-44d6-ba0a-2e7a67c6fe11" providerId="ADAL" clId="{83B37085-4215-43B4-ABB9-10A9D8B8A1B5}" dt="2023-09-06T01:27:08.125" v="10" actId="20577"/>
          <ac:spMkLst>
            <pc:docMk/>
            <pc:sldMk cId="1671471843" sldId="256"/>
            <ac:spMk id="2" creationId="{C50E8561-F480-B4FB-CEF8-251897B30358}"/>
          </ac:spMkLst>
        </pc:spChg>
        <pc:spChg chg="mod">
          <ac:chgData name="Myriam Soto Pagán" userId="debf7ad1-86cd-44d6-ba0a-2e7a67c6fe11" providerId="ADAL" clId="{83B37085-4215-43B4-ABB9-10A9D8B8A1B5}" dt="2023-09-06T01:27:49.925" v="23" actId="20577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AGOSTO 2023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del 2023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7D3EE593A8A4D9AAE3F2AD010A0BC" ma:contentTypeVersion="15" ma:contentTypeDescription="Create a new document." ma:contentTypeScope="" ma:versionID="cbe4fa449361db76febb232dd965147d">
  <xsd:schema xmlns:xsd="http://www.w3.org/2001/XMLSchema" xmlns:xs="http://www.w3.org/2001/XMLSchema" xmlns:p="http://schemas.microsoft.com/office/2006/metadata/properties" xmlns:ns2="6ea6a792-ef83-4575-af34-288d3fd4cb51" xmlns:ns3="2e0f9a37-d5d4-403e-a0de-8e0e72481b0e" targetNamespace="http://schemas.microsoft.com/office/2006/metadata/properties" ma:root="true" ma:fieldsID="24c63faa8809cb3d00b45521a0ea36f2" ns2:_="" ns3:_=""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NumericOrder xmlns="6ea6a792-ef83-4575-af34-288d3fd4cb51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5BBE176B-D9A2-46D9-8CE2-A2B638E38A90}"/>
</file>

<file path=customXml/itemProps2.xml><?xml version="1.0" encoding="utf-8"?>
<ds:datastoreItem xmlns:ds="http://schemas.openxmlformats.org/officeDocument/2006/customXml" ds:itemID="{74C9B211-DCAA-46D0-9B19-6C53A22F0E35}"/>
</file>

<file path=customXml/itemProps3.xml><?xml version="1.0" encoding="utf-8"?>
<ds:datastoreItem xmlns:ds="http://schemas.openxmlformats.org/officeDocument/2006/customXml" ds:itemID="{A0E0FDFA-3060-4F6A-AA6E-9CA62BECDE6D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4</cp:revision>
  <dcterms:created xsi:type="dcterms:W3CDTF">2023-05-09T20:48:54Z</dcterms:created>
  <dcterms:modified xsi:type="dcterms:W3CDTF">2023-09-06T01:27:59Z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