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B21D03A2-3CC7-448B-80CA-D0FBCC5A05CD}"/>
    <pc:docChg chg="modSld">
      <pc:chgData name="Myriam Soto Pagán" userId="debf7ad1-86cd-44d6-ba0a-2e7a67c6fe11" providerId="ADAL" clId="{B21D03A2-3CC7-448B-80CA-D0FBCC5A05CD}" dt="2023-09-06T01:22:34.002" v="27" actId="20577"/>
      <pc:docMkLst>
        <pc:docMk/>
      </pc:docMkLst>
      <pc:sldChg chg="modSp mod">
        <pc:chgData name="Myriam Soto Pagán" userId="debf7ad1-86cd-44d6-ba0a-2e7a67c6fe11" providerId="ADAL" clId="{B21D03A2-3CC7-448B-80CA-D0FBCC5A05CD}" dt="2023-09-06T01:22:34.002" v="27" actId="20577"/>
        <pc:sldMkLst>
          <pc:docMk/>
          <pc:sldMk cId="1671471843" sldId="256"/>
        </pc:sldMkLst>
        <pc:spChg chg="mod">
          <ac:chgData name="Myriam Soto Pagán" userId="debf7ad1-86cd-44d6-ba0a-2e7a67c6fe11" providerId="ADAL" clId="{B21D03A2-3CC7-448B-80CA-D0FBCC5A05CD}" dt="2023-09-06T01:22:21.123" v="8" actId="20577"/>
          <ac:spMkLst>
            <pc:docMk/>
            <pc:sldMk cId="1671471843" sldId="256"/>
            <ac:spMk id="2" creationId="{C50E8561-F480-B4FB-CEF8-251897B30358}"/>
          </ac:spMkLst>
        </pc:spChg>
        <pc:spChg chg="mod">
          <ac:chgData name="Myriam Soto Pagán" userId="debf7ad1-86cd-44d6-ba0a-2e7a67c6fe11" providerId="ADAL" clId="{B21D03A2-3CC7-448B-80CA-D0FBCC5A05CD}" dt="2023-09-06T01:22:34.002" v="27" actId="20577"/>
          <ac:spMkLst>
            <pc:docMk/>
            <pc:sldMk cId="1671471843" sldId="256"/>
            <ac:spMk id="3" creationId="{37AD5EF9-DB5A-5FFE-4B23-E90806DA2F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986B-8674-402B-8FE1-994CB7C73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78540-D259-CBE9-5A26-9552B43B0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E308-43E3-8BBD-577C-934509F6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AECE-0778-FF92-0D94-CDAA7E28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79735-6A26-3462-C270-8F705546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3192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393B-1994-AB12-0A57-46AEE990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9C144-CA3D-5165-3B1C-F738B7D7C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8BFD-F532-DF13-A476-07FCE3DD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1C5B-8B5F-ED4A-6ECA-DFD9DE0B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37352-61D9-6CEE-F870-7A06E499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46376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0F132-9F32-2DBB-A84B-46BD5DAAB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E5D78-9B48-B0DC-6EA1-2BB308C91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B654E-FE9E-2481-FFF0-23492649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4D2E9-E866-46A9-0FD7-24199D33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2FDC4-DF94-FA6C-4045-4D8E9698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07238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2583-93A9-4098-94B4-34A9141B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612DB-0B03-A941-6399-E01AE3E9E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4C65E-A21A-AAF9-2181-3D029B19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593F4-2C3F-B31F-4F8F-ED4CD8A1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5D4F6-01F5-743D-C91D-4F64CDD9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4310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5095B-9786-E18E-85CD-1913818A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07902-C37F-963A-BDC3-074593CE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19F3B-2CA9-E0DD-A259-9AC6A727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B906C-DE8D-07F5-51E8-13250B39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6EEB-1A71-0945-E1A6-79BE288A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4974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CAEB-8F34-EE55-DA05-4F5803F8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1E84-9258-A217-3D3C-1D4C6CC6F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A20A-428D-82FD-CC09-F17AD5091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ED800-2D72-3B0B-000B-78447856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EBF4F-657A-7491-96C0-6DF8B079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B49FA-AD1A-9FBB-71B6-3AEF9F6B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67428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F0BEB-DE37-304A-4C68-A693A81D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B670C-D722-AF77-043D-480F99E1A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1F529-C903-3EF5-5DCC-432D5CD23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E1394-B01C-8D57-EDA6-0074C223F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6B66E-2C14-E682-F290-6BC1AB870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EE513B-78DF-F2ED-E1D1-D7EE8A3C2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54DED-B10E-E8FD-5BCD-5388C5E1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84C1C-22F0-037F-62E1-3230E5B9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678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6FE4-46AB-410C-EA6E-7993FC398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122A8-0870-17FB-8D58-DB075EB5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AB2F9-A96A-8912-CFC4-1007E2AE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31E82-45A9-28E4-7554-777CD988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6619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9DD7B-74C6-ECBC-4147-0C1A1BAD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B9545-3241-4FE7-476C-1D80F275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09DC3-0A3F-7EC1-592B-B44B6CC4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489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B5EC-1E14-F046-0526-1C0CF341A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5D456-AEB9-F30F-8794-4CF3EF83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3D7FB-8F98-3426-C38D-CB03C7DD2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07798-BE23-FB56-028E-5BE3E64D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7BBF-6C56-B1EF-6B9A-1B91BE6F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7DAF2-47CE-19B4-B8B3-B582199F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1054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60DD-D039-B243-DF42-1CF0343D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0E6F3-98C4-A4D3-3F81-DA3C41345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CEC13-9F87-BA1E-93C8-0EBA963A5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77162-6676-DD71-D288-7803936C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D62F0-C89E-6B8C-0085-E0292F4E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905B8-0B2E-E185-5A7F-2188951A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7967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714AD-5A40-78BE-B520-04A31CFC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1E2CE-4F51-0BC6-821C-7AF6704D2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E6728-0323-4FBE-CFEA-26256DEEF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F42BB-792E-8849-D565-9801084E6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C0B92-AE7F-AC6B-CBDE-E67E4BCA4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63922CC7-F568-59A6-8E4D-7560E220489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picture containing text, logo, emblem, symbol&#10;&#10;Description automatically generated">
            <a:extLst>
              <a:ext uri="{FF2B5EF4-FFF2-40B4-BE49-F238E27FC236}">
                <a16:creationId xmlns:a16="http://schemas.microsoft.com/office/drawing/2014/main" id="{4D898FBC-1EB8-BC39-62F3-74366995539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13031" y="4712208"/>
            <a:ext cx="2837688" cy="21457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C506073-74F9-4885-F544-501A7B73C9AE}"/>
              </a:ext>
            </a:extLst>
          </p:cNvPr>
          <p:cNvSpPr txBox="1"/>
          <p:nvPr userDrawn="1"/>
        </p:nvSpPr>
        <p:spPr>
          <a:xfrm>
            <a:off x="0" y="82736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INFORME MENSUAL LEY NÚM. 141-2019</a:t>
            </a:r>
          </a:p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LEY DE TRANSPARENCIA Y PROCEDIMIENTO EXPEDITO PARA EL ACCESO A LA INFORMACIÓN PÚBLICA</a:t>
            </a:r>
            <a:endParaRPr lang="es-PR" sz="1600" b="1" dirty="0">
              <a:solidFill>
                <a:srgbClr val="3CB1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4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0E8561-F480-B4FB-CEF8-251897B30358}"/>
              </a:ext>
            </a:extLst>
          </p:cNvPr>
          <p:cNvSpPr txBox="1"/>
          <p:nvPr/>
        </p:nvSpPr>
        <p:spPr>
          <a:xfrm>
            <a:off x="3017184" y="2341567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JUNIO 2023</a:t>
            </a:r>
            <a:endParaRPr lang="es-P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D5EF9-DB5A-5FFE-4B23-E90806DA2F8B}"/>
              </a:ext>
            </a:extLst>
          </p:cNvPr>
          <p:cNvSpPr txBox="1"/>
          <p:nvPr/>
        </p:nvSpPr>
        <p:spPr>
          <a:xfrm>
            <a:off x="3196148" y="3145230"/>
            <a:ext cx="6579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junio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del 2023 no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recibieron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solicitudes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amparo de la Ley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Núm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141-2019,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Expedito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7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17D3EE593A8A4D9AAE3F2AD010A0BC" ma:contentTypeVersion="15" ma:contentTypeDescription="Create a new document." ma:contentTypeScope="" ma:versionID="cbe4fa449361db76febb232dd965147d">
  <xsd:schema xmlns:xsd="http://www.w3.org/2001/XMLSchema" xmlns:xs="http://www.w3.org/2001/XMLSchema" xmlns:p="http://schemas.microsoft.com/office/2006/metadata/properties" xmlns:ns2="6ea6a792-ef83-4575-af34-288d3fd4cb51" xmlns:ns3="2e0f9a37-d5d4-403e-a0de-8e0e72481b0e" targetNamespace="http://schemas.microsoft.com/office/2006/metadata/properties" ma:root="true" ma:fieldsID="24c63faa8809cb3d00b45521a0ea36f2" ns2:_="" ns3:_=""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NumericOrder xmlns="6ea6a792-ef83-4575-af34-288d3fd4cb51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B9263457-165C-404A-A201-19F9FFE6AE8A}"/>
</file>

<file path=customXml/itemProps2.xml><?xml version="1.0" encoding="utf-8"?>
<ds:datastoreItem xmlns:ds="http://schemas.openxmlformats.org/officeDocument/2006/customXml" ds:itemID="{A4EB1DA9-F0F6-4CA4-9BA3-B4D2F1AF2A36}"/>
</file>

<file path=customXml/itemProps3.xml><?xml version="1.0" encoding="utf-8"?>
<ds:datastoreItem xmlns:ds="http://schemas.openxmlformats.org/officeDocument/2006/customXml" ds:itemID="{9E519CA0-C6AE-4AD3-8935-42AD65FE6397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2</cp:revision>
  <dcterms:created xsi:type="dcterms:W3CDTF">2023-05-09T20:48:54Z</dcterms:created>
  <dcterms:modified xsi:type="dcterms:W3CDTF">2023-09-06T01:22:35Z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0x0101004517D3EE593A8A4D9AAE3F2AD010A0BC</vt:lpwstr>
  </property>
</Properties>
</file>