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8B4E6"/>
    <a:srgbClr val="88CADC"/>
    <a:srgbClr val="00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169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C10E6-2E9D-4EBB-A6F3-0612749DB83B}" type="datetimeFigureOut">
              <a:rPr lang="es-PR" smtClean="0"/>
              <a:t>12/19/2024</a:t>
            </a:fld>
            <a:endParaRPr lang="es-P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22878-EC96-4736-8C28-A0FE6BD8C24F}" type="slidenum">
              <a:rPr lang="es-PR" smtClean="0"/>
              <a:t>‹#›</a:t>
            </a:fld>
            <a:endParaRPr lang="es-PR"/>
          </a:p>
        </p:txBody>
      </p:sp>
    </p:spTree>
    <p:extLst>
      <p:ext uri="{BB962C8B-B14F-4D97-AF65-F5344CB8AC3E}">
        <p14:creationId xmlns:p14="http://schemas.microsoft.com/office/powerpoint/2010/main" val="12857295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C10E6-2E9D-4EBB-A6F3-0612749DB83B}" type="datetimeFigureOut">
              <a:rPr lang="es-PR" smtClean="0"/>
              <a:t>12/19/2024</a:t>
            </a:fld>
            <a:endParaRPr lang="es-P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22878-EC96-4736-8C28-A0FE6BD8C24F}" type="slidenum">
              <a:rPr lang="es-PR" smtClean="0"/>
              <a:t>‹#›</a:t>
            </a:fld>
            <a:endParaRPr lang="es-PR"/>
          </a:p>
        </p:txBody>
      </p:sp>
    </p:spTree>
    <p:extLst>
      <p:ext uri="{BB962C8B-B14F-4D97-AF65-F5344CB8AC3E}">
        <p14:creationId xmlns:p14="http://schemas.microsoft.com/office/powerpoint/2010/main" val="15023353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C10E6-2E9D-4EBB-A6F3-0612749DB83B}" type="datetimeFigureOut">
              <a:rPr lang="es-PR" smtClean="0"/>
              <a:t>12/19/2024</a:t>
            </a:fld>
            <a:endParaRPr lang="es-P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22878-EC96-4736-8C28-A0FE6BD8C24F}" type="slidenum">
              <a:rPr lang="es-PR" smtClean="0"/>
              <a:t>‹#›</a:t>
            </a:fld>
            <a:endParaRPr lang="es-PR"/>
          </a:p>
        </p:txBody>
      </p:sp>
    </p:spTree>
    <p:extLst>
      <p:ext uri="{BB962C8B-B14F-4D97-AF65-F5344CB8AC3E}">
        <p14:creationId xmlns:p14="http://schemas.microsoft.com/office/powerpoint/2010/main" val="10087677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C10E6-2E9D-4EBB-A6F3-0612749DB83B}" type="datetimeFigureOut">
              <a:rPr lang="es-PR" smtClean="0"/>
              <a:t>12/19/2024</a:t>
            </a:fld>
            <a:endParaRPr lang="es-P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22878-EC96-4736-8C28-A0FE6BD8C24F}" type="slidenum">
              <a:rPr lang="es-PR" smtClean="0"/>
              <a:t>‹#›</a:t>
            </a:fld>
            <a:endParaRPr lang="es-PR"/>
          </a:p>
        </p:txBody>
      </p:sp>
    </p:spTree>
    <p:extLst>
      <p:ext uri="{BB962C8B-B14F-4D97-AF65-F5344CB8AC3E}">
        <p14:creationId xmlns:p14="http://schemas.microsoft.com/office/powerpoint/2010/main" val="1590066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C10E6-2E9D-4EBB-A6F3-0612749DB83B}" type="datetimeFigureOut">
              <a:rPr lang="es-PR" smtClean="0"/>
              <a:t>12/19/2024</a:t>
            </a:fld>
            <a:endParaRPr lang="es-P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22878-EC96-4736-8C28-A0FE6BD8C24F}" type="slidenum">
              <a:rPr lang="es-PR" smtClean="0"/>
              <a:t>‹#›</a:t>
            </a:fld>
            <a:endParaRPr lang="es-PR"/>
          </a:p>
        </p:txBody>
      </p:sp>
    </p:spTree>
    <p:extLst>
      <p:ext uri="{BB962C8B-B14F-4D97-AF65-F5344CB8AC3E}">
        <p14:creationId xmlns:p14="http://schemas.microsoft.com/office/powerpoint/2010/main" val="15220820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C10E6-2E9D-4EBB-A6F3-0612749DB83B}" type="datetimeFigureOut">
              <a:rPr lang="es-PR" smtClean="0"/>
              <a:t>12/19/2024</a:t>
            </a:fld>
            <a:endParaRPr lang="es-P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22878-EC96-4736-8C28-A0FE6BD8C24F}" type="slidenum">
              <a:rPr lang="es-PR" smtClean="0"/>
              <a:t>‹#›</a:t>
            </a:fld>
            <a:endParaRPr lang="es-PR"/>
          </a:p>
        </p:txBody>
      </p:sp>
    </p:spTree>
    <p:extLst>
      <p:ext uri="{BB962C8B-B14F-4D97-AF65-F5344CB8AC3E}">
        <p14:creationId xmlns:p14="http://schemas.microsoft.com/office/powerpoint/2010/main" val="16235765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C10E6-2E9D-4EBB-A6F3-0612749DB83B}" type="datetimeFigureOut">
              <a:rPr lang="es-PR" smtClean="0"/>
              <a:t>12/19/2024</a:t>
            </a:fld>
            <a:endParaRPr lang="es-P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22878-EC96-4736-8C28-A0FE6BD8C24F}" type="slidenum">
              <a:rPr lang="es-PR" smtClean="0"/>
              <a:t>‹#›</a:t>
            </a:fld>
            <a:endParaRPr lang="es-PR"/>
          </a:p>
        </p:txBody>
      </p:sp>
    </p:spTree>
    <p:extLst>
      <p:ext uri="{BB962C8B-B14F-4D97-AF65-F5344CB8AC3E}">
        <p14:creationId xmlns:p14="http://schemas.microsoft.com/office/powerpoint/2010/main" val="41021230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C10E6-2E9D-4EBB-A6F3-0612749DB83B}" type="datetimeFigureOut">
              <a:rPr lang="es-PR" smtClean="0"/>
              <a:t>12/19/2024</a:t>
            </a:fld>
            <a:endParaRPr lang="es-P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22878-EC96-4736-8C28-A0FE6BD8C24F}" type="slidenum">
              <a:rPr lang="es-PR" smtClean="0"/>
              <a:t>‹#›</a:t>
            </a:fld>
            <a:endParaRPr lang="es-PR"/>
          </a:p>
        </p:txBody>
      </p:sp>
    </p:spTree>
    <p:extLst>
      <p:ext uri="{BB962C8B-B14F-4D97-AF65-F5344CB8AC3E}">
        <p14:creationId xmlns:p14="http://schemas.microsoft.com/office/powerpoint/2010/main" val="7456423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C10E6-2E9D-4EBB-A6F3-0612749DB83B}" type="datetimeFigureOut">
              <a:rPr lang="es-PR" smtClean="0"/>
              <a:t>12/19/2024</a:t>
            </a:fld>
            <a:endParaRPr lang="es-P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22878-EC96-4736-8C28-A0FE6BD8C24F}" type="slidenum">
              <a:rPr lang="es-PR" smtClean="0"/>
              <a:t>‹#›</a:t>
            </a:fld>
            <a:endParaRPr lang="es-PR"/>
          </a:p>
        </p:txBody>
      </p:sp>
    </p:spTree>
    <p:extLst>
      <p:ext uri="{BB962C8B-B14F-4D97-AF65-F5344CB8AC3E}">
        <p14:creationId xmlns:p14="http://schemas.microsoft.com/office/powerpoint/2010/main" val="37757549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C10E6-2E9D-4EBB-A6F3-0612749DB83B}" type="datetimeFigureOut">
              <a:rPr lang="es-PR" smtClean="0"/>
              <a:t>12/19/2024</a:t>
            </a:fld>
            <a:endParaRPr lang="es-P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22878-EC96-4736-8C28-A0FE6BD8C24F}" type="slidenum">
              <a:rPr lang="es-PR" smtClean="0"/>
              <a:t>‹#›</a:t>
            </a:fld>
            <a:endParaRPr lang="es-PR"/>
          </a:p>
        </p:txBody>
      </p:sp>
    </p:spTree>
    <p:extLst>
      <p:ext uri="{BB962C8B-B14F-4D97-AF65-F5344CB8AC3E}">
        <p14:creationId xmlns:p14="http://schemas.microsoft.com/office/powerpoint/2010/main" val="3885395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C10E6-2E9D-4EBB-A6F3-0612749DB83B}" type="datetimeFigureOut">
              <a:rPr lang="es-PR" smtClean="0"/>
              <a:t>12/19/2024</a:t>
            </a:fld>
            <a:endParaRPr lang="es-P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22878-EC96-4736-8C28-A0FE6BD8C24F}" type="slidenum">
              <a:rPr lang="es-PR" smtClean="0"/>
              <a:t>‹#›</a:t>
            </a:fld>
            <a:endParaRPr lang="es-PR"/>
          </a:p>
        </p:txBody>
      </p:sp>
    </p:spTree>
    <p:extLst>
      <p:ext uri="{BB962C8B-B14F-4D97-AF65-F5344CB8AC3E}">
        <p14:creationId xmlns:p14="http://schemas.microsoft.com/office/powerpoint/2010/main" val="27064024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6C10E6-2E9D-4EBB-A6F3-0612749DB83B}" type="datetimeFigureOut">
              <a:rPr lang="es-PR" smtClean="0"/>
              <a:t>12/19/2024</a:t>
            </a:fld>
            <a:endParaRPr lang="es-P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P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822878-EC96-4736-8C28-A0FE6BD8C24F}" type="slidenum">
              <a:rPr lang="es-PR" smtClean="0"/>
              <a:t>‹#›</a:t>
            </a:fld>
            <a:endParaRPr lang="es-PR"/>
          </a:p>
        </p:txBody>
      </p:sp>
      <p:pic>
        <p:nvPicPr>
          <p:cNvPr id="10" name="Picture 9" descr="Graphical user interface, text, application, email&#10;&#10;Description automatically generated">
            <a:extLst>
              <a:ext uri="{FF2B5EF4-FFF2-40B4-BE49-F238E27FC236}">
                <a16:creationId xmlns:a16="http://schemas.microsoft.com/office/drawing/2014/main" id="{59A8620C-5FE8-7D85-1554-D0E7240C9F84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71252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815F7FC4-4EBB-59D1-0275-69787370FF2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63829245"/>
              </p:ext>
            </p:extLst>
          </p:nvPr>
        </p:nvGraphicFramePr>
        <p:xfrm>
          <a:off x="811865" y="2151530"/>
          <a:ext cx="7520269" cy="2902825"/>
        </p:xfrm>
        <a:graphic>
          <a:graphicData uri="http://schemas.openxmlformats.org/drawingml/2006/table">
            <a:tbl>
              <a:tblPr firstRow="1" firstCol="1" bandRow="1"/>
              <a:tblGrid>
                <a:gridCol w="434229">
                  <a:extLst>
                    <a:ext uri="{9D8B030D-6E8A-4147-A177-3AD203B41FA5}">
                      <a16:colId xmlns:a16="http://schemas.microsoft.com/office/drawing/2014/main" val="2980970942"/>
                    </a:ext>
                  </a:extLst>
                </a:gridCol>
                <a:gridCol w="1335741">
                  <a:extLst>
                    <a:ext uri="{9D8B030D-6E8A-4147-A177-3AD203B41FA5}">
                      <a16:colId xmlns:a16="http://schemas.microsoft.com/office/drawing/2014/main" val="88230216"/>
                    </a:ext>
                  </a:extLst>
                </a:gridCol>
                <a:gridCol w="1192306">
                  <a:extLst>
                    <a:ext uri="{9D8B030D-6E8A-4147-A177-3AD203B41FA5}">
                      <a16:colId xmlns:a16="http://schemas.microsoft.com/office/drawing/2014/main" val="2805155929"/>
                    </a:ext>
                  </a:extLst>
                </a:gridCol>
                <a:gridCol w="2938580">
                  <a:extLst>
                    <a:ext uri="{9D8B030D-6E8A-4147-A177-3AD203B41FA5}">
                      <a16:colId xmlns:a16="http://schemas.microsoft.com/office/drawing/2014/main" val="3722500492"/>
                    </a:ext>
                  </a:extLst>
                </a:gridCol>
                <a:gridCol w="1619413">
                  <a:extLst>
                    <a:ext uri="{9D8B030D-6E8A-4147-A177-3AD203B41FA5}">
                      <a16:colId xmlns:a16="http://schemas.microsoft.com/office/drawing/2014/main" val="2132307971"/>
                    </a:ext>
                  </a:extLst>
                </a:gridCol>
              </a:tblGrid>
              <a:tr h="46442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PR" sz="10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R" sz="10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256" marR="422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8B4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PR" sz="1000" b="1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NUMERO DE SOLICITUD</a:t>
                      </a:r>
                      <a:endParaRPr lang="es-PR" sz="1000" dirty="0">
                        <a:effectLst/>
                        <a:latin typeface="+mj-lt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256" marR="422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8B4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PR" sz="1000" b="1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FECHA RECIBIDO</a:t>
                      </a:r>
                      <a:endParaRPr lang="es-PR" sz="1000" dirty="0">
                        <a:effectLst/>
                        <a:latin typeface="+mj-lt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256" marR="422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8B4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PR" sz="1000" b="1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INFORMACION SOLICITADA</a:t>
                      </a:r>
                      <a:endParaRPr lang="es-PR" sz="1000" dirty="0">
                        <a:effectLst/>
                        <a:latin typeface="+mj-lt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256" marR="422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8B4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PR" sz="1000" b="1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ESTATUS DE LA SOLICITUD</a:t>
                      </a:r>
                      <a:endParaRPr lang="es-PR" sz="1000" dirty="0">
                        <a:effectLst/>
                        <a:latin typeface="+mj-lt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256" marR="422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8B4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1316259"/>
                  </a:ext>
                </a:extLst>
              </a:tr>
              <a:tr h="36597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PR" sz="10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R" sz="10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s-PR" sz="1000" b="1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s-PR" sz="1000" b="1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s-PR" sz="1000" b="1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PR" sz="10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s-PR" sz="10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256" marR="422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PR" sz="1000" b="1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A1-2023-01</a:t>
                      </a:r>
                      <a:endParaRPr lang="es-PR" sz="1000">
                        <a:effectLst/>
                        <a:latin typeface="+mj-lt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256" marR="422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PR" sz="1000" b="1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29 enero 24</a:t>
                      </a:r>
                      <a:endParaRPr lang="es-PR" sz="1000" dirty="0">
                        <a:effectLst/>
                        <a:latin typeface="+mj-lt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256" marR="422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PR" sz="1000" b="1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Solicitan la siguiente información:</a:t>
                      </a:r>
                    </a:p>
                    <a:p>
                      <a:pPr marL="0" marR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PR" sz="1000" b="1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● Lista de los laboratorios que certifican los equipos de las compañías que venden placas</a:t>
                      </a:r>
                    </a:p>
                    <a:p>
                      <a:pPr marL="0" marR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PR" sz="1000" b="1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solares y baterías en Puerto Rico en orden alfabético.</a:t>
                      </a:r>
                    </a:p>
                    <a:p>
                      <a:pPr marL="0" marR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PR" sz="1000" b="1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● Los contactos de los laboratorios:</a:t>
                      </a:r>
                    </a:p>
                    <a:p>
                      <a:pPr marL="0" marR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PR" sz="1000" b="1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  ○ Nombre del contacto</a:t>
                      </a:r>
                    </a:p>
                    <a:p>
                      <a:pPr marL="0" marR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PR" sz="1000" b="1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  ○ Correo electrónico</a:t>
                      </a:r>
                    </a:p>
                    <a:p>
                      <a:pPr marL="0" marR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PR" sz="1000" b="1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  ○ Número de teléfono y extensión,     de aplicar</a:t>
                      </a:r>
                    </a:p>
                    <a:p>
                      <a:pPr marL="0" marR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PR" sz="1000" b="1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  ○ Dirección física del laboratorio</a:t>
                      </a:r>
                      <a:endParaRPr lang="es-PR" sz="1000" dirty="0">
                        <a:effectLst/>
                        <a:latin typeface="+mj-lt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256" marR="422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PR" sz="1000" b="1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Atendido </a:t>
                      </a:r>
                      <a:endParaRPr lang="es-PR" sz="1000" dirty="0">
                        <a:effectLst/>
                        <a:latin typeface="+mj-lt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256" marR="422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23942475"/>
                  </a:ext>
                </a:extLst>
              </a:tr>
              <a:tr h="487197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PR" sz="10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R" sz="10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s-PR" sz="1000" b="1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s-PR" sz="1000" b="1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PR" sz="10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s-PR" sz="10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256" marR="422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PR" sz="1000" b="1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A1-2023-02</a:t>
                      </a:r>
                      <a:endParaRPr lang="es-PR" sz="1000">
                        <a:effectLst/>
                        <a:latin typeface="+mj-lt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256" marR="422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PR" sz="1000" b="1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30 enero 24</a:t>
                      </a:r>
                      <a:endParaRPr lang="es-PR" sz="10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256" marR="422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PR" sz="1000" b="1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Solicitud de notificaciones realizadas bajo la Ley de Avisos-Ley de Notificación de Ajustes y Reentrenamiento de Trabajadores (WARN) que fueron producidas por la Unidad Estatal de Trabajadores Desplazados y Patronos (UEDTP) y publicadas previamente en página web del DDEC.  Años 2019-2023 en formato Excel o hoja de cálculo.</a:t>
                      </a:r>
                      <a:endParaRPr lang="es-PR" sz="1000" dirty="0">
                        <a:effectLst/>
                        <a:latin typeface="+mj-lt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256" marR="422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PR" sz="1000" b="1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Atendido</a:t>
                      </a:r>
                      <a:endParaRPr lang="es-PR" sz="1000" dirty="0">
                        <a:effectLst/>
                        <a:latin typeface="+mj-lt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256" marR="422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2025163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7B647B02-AA50-FDB8-A99F-470226DF4BB1}"/>
              </a:ext>
            </a:extLst>
          </p:cNvPr>
          <p:cNvSpPr txBox="1"/>
          <p:nvPr/>
        </p:nvSpPr>
        <p:spPr>
          <a:xfrm>
            <a:off x="1430430" y="1561637"/>
            <a:ext cx="61576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err="1"/>
              <a:t>Enero</a:t>
            </a:r>
            <a:r>
              <a:rPr lang="en-US" b="1" dirty="0"/>
              <a:t> 2024</a:t>
            </a:r>
            <a:endParaRPr lang="es-PR" b="1" dirty="0"/>
          </a:p>
        </p:txBody>
      </p:sp>
    </p:spTree>
    <p:extLst>
      <p:ext uri="{BB962C8B-B14F-4D97-AF65-F5344CB8AC3E}">
        <p14:creationId xmlns:p14="http://schemas.microsoft.com/office/powerpoint/2010/main" val="41192240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4517D3EE593A8A4D9AAE3F2AD010A0BC" ma:contentTypeVersion="20" ma:contentTypeDescription="Crear nuevo documento." ma:contentTypeScope="" ma:versionID="4a118e5010ac8a252d393191915ceed6">
  <xsd:schema xmlns:xsd="http://www.w3.org/2001/XMLSchema" xmlns:xs="http://www.w3.org/2001/XMLSchema" xmlns:p="http://schemas.microsoft.com/office/2006/metadata/properties" xmlns:ns1="http://schemas.microsoft.com/sharepoint/v3" xmlns:ns2="6ea6a792-ef83-4575-af34-288d3fd4cb51" xmlns:ns3="2e0f9a37-d5d4-403e-a0de-8e0e72481b0e" targetNamespace="http://schemas.microsoft.com/office/2006/metadata/properties" ma:root="true" ma:fieldsID="96472d19c15ba856ee5442449736188e" ns1:_="" ns2:_="" ns3:_="">
    <xsd:import namespace="http://schemas.microsoft.com/sharepoint/v3"/>
    <xsd:import namespace="6ea6a792-ef83-4575-af34-288d3fd4cb51"/>
    <xsd:import namespace="2e0f9a37-d5d4-403e-a0de-8e0e72481b0e"/>
    <xsd:element name="properties">
      <xsd:complexType>
        <xsd:sequence>
          <xsd:element name="documentManagement">
            <xsd:complexType>
              <xsd:all>
                <xsd:element ref="ns2:EnlaceWebflow" minOccurs="0"/>
                <xsd:element ref="ns2:NumericOrder" minOccurs="0"/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LengthInSeconds" minOccurs="0"/>
                <xsd:element ref="ns2:MediaServiceObjectDetectorVersions" minOccurs="0"/>
                <xsd:element ref="ns2:Enlace_x002d_Alterno" minOccurs="0"/>
                <xsd:element ref="ns1:_ip_UnifiedCompliancePolicyProperties" minOccurs="0"/>
                <xsd:element ref="ns1:_ip_UnifiedCompliancePolicyUIAction" minOccurs="0"/>
                <xsd:element ref="ns2:MediaServiceSearchPropertie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4" nillable="true" ma:displayName="Propiedades de la Directiva de cumplimiento unificado" ma:hidden="true" ma:internalName="_ip_UnifiedCompliancePolicyProperties">
      <xsd:simpleType>
        <xsd:restriction base="dms:Note"/>
      </xsd:simpleType>
    </xsd:element>
    <xsd:element name="_ip_UnifiedCompliancePolicyUIAction" ma:index="25" nillable="true" ma:displayName="Acción de IU de la Directiva de cumplimiento unificado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ea6a792-ef83-4575-af34-288d3fd4cb51" elementFormDefault="qualified">
    <xsd:import namespace="http://schemas.microsoft.com/office/2006/documentManagement/types"/>
    <xsd:import namespace="http://schemas.microsoft.com/office/infopath/2007/PartnerControls"/>
    <xsd:element name="EnlaceWebflow" ma:index="8" nillable="true" ma:displayName="EnlaceWebflow" ma:format="Hyperlink" ma:internalName="EnlaceWebflow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NumericOrder" ma:index="9" nillable="true" ma:displayName="NumericOrder" ma:format="Dropdown" ma:internalName="NumericOrder" ma:percentage="FALSE">
      <xsd:simpleType>
        <xsd:restriction base="dms:Number"/>
      </xsd:simpleType>
    </xsd:element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5" nillable="true" ma:taxonomy="true" ma:internalName="lcf76f155ced4ddcb4097134ff3c332f" ma:taxonomyFieldName="MediaServiceImageTags" ma:displayName="Etiquetas de imagen" ma:readOnly="false" ma:fieldId="{5cf76f15-5ced-4ddc-b409-7134ff3c332f}" ma:taxonomyMulti="true" ma:sspId="9189064c-74a9-43e5-b572-e3b11b1ca66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2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2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Enlace_x002d_Alterno" ma:index="23" nillable="true" ma:displayName="Enlace-Alterno (WEBFLOW)" ma:format="Dropdown" ma:internalName="Enlace_x002d_Alterno">
      <xsd:simpleType>
        <xsd:restriction base="dms:Note">
          <xsd:maxLength value="255"/>
        </xsd:restriction>
      </xsd:simpleType>
    </xsd:element>
    <xsd:element name="MediaServiceSearchProperties" ma:index="26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Location" ma:index="27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e0f9a37-d5d4-403e-a0de-8e0e72481b0e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Compartido con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Detalles de uso compartido" ma:internalName="SharedWithDetails" ma:readOnly="true">
      <xsd:simpleType>
        <xsd:restriction base="dms:Note">
          <xsd:maxLength value="255"/>
        </xsd:restriction>
      </xsd:simpleType>
    </xsd:element>
    <xsd:element name="TaxCatchAll" ma:index="16" nillable="true" ma:displayName="Taxonomy Catch All Column" ma:hidden="true" ma:list="{1edb5104-a6ea-46f1-a222-154c6f3224c0}" ma:internalName="TaxCatchAll" ma:showField="CatchAllData" ma:web="2e0f9a37-d5d4-403e-a0de-8e0e72481b0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TaxCatchAll xmlns="2e0f9a37-d5d4-403e-a0de-8e0e72481b0e" xsi:nil="true"/>
    <lcf76f155ced4ddcb4097134ff3c332f xmlns="6ea6a792-ef83-4575-af34-288d3fd4cb51">
      <Terms xmlns="http://schemas.microsoft.com/office/infopath/2007/PartnerControls"/>
    </lcf76f155ced4ddcb4097134ff3c332f>
    <Enlace_x002d_Alterno xmlns="6ea6a792-ef83-4575-af34-288d3fd4cb51" xsi:nil="true"/>
    <NumericOrder xmlns="6ea6a792-ef83-4575-af34-288d3fd4cb51" xsi:nil="true"/>
    <_ip_UnifiedCompliancePolicyProperties xmlns="http://schemas.microsoft.com/sharepoint/v3" xsi:nil="true"/>
    <EnlaceWebflow xmlns="6ea6a792-ef83-4575-af34-288d3fd4cb51">
      <Url xsi:nil="true"/>
      <Description xsi:nil="true"/>
    </EnlaceWebflow>
  </documentManagement>
</p:properties>
</file>

<file path=customXml/itemProps1.xml><?xml version="1.0" encoding="utf-8"?>
<ds:datastoreItem xmlns:ds="http://schemas.openxmlformats.org/officeDocument/2006/customXml" ds:itemID="{414FF8E4-0C65-4585-9511-DCE47728CFCC}"/>
</file>

<file path=customXml/itemProps2.xml><?xml version="1.0" encoding="utf-8"?>
<ds:datastoreItem xmlns:ds="http://schemas.openxmlformats.org/officeDocument/2006/customXml" ds:itemID="{66945217-6E5C-4347-A68E-633A324A568E}"/>
</file>

<file path=customXml/itemProps3.xml><?xml version="1.0" encoding="utf-8"?>
<ds:datastoreItem xmlns:ds="http://schemas.openxmlformats.org/officeDocument/2006/customXml" ds:itemID="{438476BA-76C1-4704-A81D-27BFCE0B4473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13</TotalTime>
  <Words>144</Words>
  <Application>Microsoft Office PowerPoint</Application>
  <PresentationFormat>On-screen Show (4:3)</PresentationFormat>
  <Paragraphs>30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Tahoma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Mariluz López Acevedo</dc:creator>
  <cp:lastModifiedBy>Myriam Soto Pagán</cp:lastModifiedBy>
  <cp:revision>5</cp:revision>
  <dcterms:created xsi:type="dcterms:W3CDTF">2023-02-07T17:40:00Z</dcterms:created>
  <dcterms:modified xsi:type="dcterms:W3CDTF">2024-12-19T16:20:52Z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434345d5-b8e0-4a5a-b857-5bc7a1d5607d_Enabled">
    <vt:lpwstr>true</vt:lpwstr>
  </property>
  <property fmtid="{D5CDD505-2E9C-101B-9397-08002B2CF9AE}" pid="3" name="MSIP_Label_434345d5-b8e0-4a5a-b857-5bc7a1d5607d_SetDate">
    <vt:lpwstr>2024-12-19T16:20:51Z</vt:lpwstr>
  </property>
  <property fmtid="{D5CDD505-2E9C-101B-9397-08002B2CF9AE}" pid="4" name="MSIP_Label_434345d5-b8e0-4a5a-b857-5bc7a1d5607d_Method">
    <vt:lpwstr>Privileged</vt:lpwstr>
  </property>
  <property fmtid="{D5CDD505-2E9C-101B-9397-08002B2CF9AE}" pid="5" name="MSIP_Label_434345d5-b8e0-4a5a-b857-5bc7a1d5607d_Name">
    <vt:lpwstr>Etiqueta General</vt:lpwstr>
  </property>
  <property fmtid="{D5CDD505-2E9C-101B-9397-08002B2CF9AE}" pid="6" name="MSIP_Label_434345d5-b8e0-4a5a-b857-5bc7a1d5607d_SiteId">
    <vt:lpwstr>f158816a-c495-432d-ab2e-ec87c98727fa</vt:lpwstr>
  </property>
  <property fmtid="{D5CDD505-2E9C-101B-9397-08002B2CF9AE}" pid="7" name="MSIP_Label_434345d5-b8e0-4a5a-b857-5bc7a1d5607d_ActionId">
    <vt:lpwstr>bf8e7c77-17ca-4c97-a383-c63c141978c3</vt:lpwstr>
  </property>
  <property fmtid="{D5CDD505-2E9C-101B-9397-08002B2CF9AE}" pid="8" name="MSIP_Label_434345d5-b8e0-4a5a-b857-5bc7a1d5607d_ContentBits">
    <vt:lpwstr>0</vt:lpwstr>
  </property>
  <property fmtid="{D5CDD505-2E9C-101B-9397-08002B2CF9AE}" pid="9" name="ContentTypeId">
    <vt:lpwstr>0x0101004517D3EE593A8A4D9AAE3F2AD010A0BC</vt:lpwstr>
  </property>
</Properties>
</file>