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A60B195D-6C09-445C-B232-90FFD43D1023}"/>
    <pc:docChg chg="undo custSel modSld">
      <pc:chgData name="Myriam Soto Pagán" userId="debf7ad1-86cd-44d6-ba0a-2e7a67c6fe11" providerId="ADAL" clId="{A60B195D-6C09-445C-B232-90FFD43D1023}" dt="2023-06-22T11:53:59.742" v="6" actId="1076"/>
      <pc:docMkLst>
        <pc:docMk/>
      </pc:docMkLst>
      <pc:sldChg chg="addSp modSp mod">
        <pc:chgData name="Myriam Soto Pagán" userId="debf7ad1-86cd-44d6-ba0a-2e7a67c6fe11" providerId="ADAL" clId="{A60B195D-6C09-445C-B232-90FFD43D1023}" dt="2023-06-22T11:53:59.742" v="6" actId="1076"/>
        <pc:sldMkLst>
          <pc:docMk/>
          <pc:sldMk cId="1671471843" sldId="256"/>
        </pc:sldMkLst>
      </pc:sldChg>
    </pc:docChg>
  </pc:docChgLst>
  <pc:docChgLst>
    <pc:chgData name="Myriam Soto Pagán" userId="debf7ad1-86cd-44d6-ba0a-2e7a67c6fe11" providerId="ADAL" clId="{DB1FBEF0-1AA0-4910-A597-8C6955A58D36}"/>
    <pc:docChg chg="modSld">
      <pc:chgData name="Myriam Soto Pagán" userId="debf7ad1-86cd-44d6-ba0a-2e7a67c6fe11" providerId="ADAL" clId="{DB1FBEF0-1AA0-4910-A597-8C6955A58D36}" dt="2024-12-19T16:14:24.222" v="15" actId="20577"/>
      <pc:docMkLst>
        <pc:docMk/>
      </pc:docMkLst>
      <pc:sldChg chg="modSp mod">
        <pc:chgData name="Myriam Soto Pagán" userId="debf7ad1-86cd-44d6-ba0a-2e7a67c6fe11" providerId="ADAL" clId="{DB1FBEF0-1AA0-4910-A597-8C6955A58D36}" dt="2024-12-19T16:14:24.222" v="15" actId="20577"/>
        <pc:sldMkLst>
          <pc:docMk/>
          <pc:sldMk cId="1671471843" sldId="256"/>
        </pc:sldMkLst>
        <pc:spChg chg="mod">
          <ac:chgData name="Myriam Soto Pagán" userId="debf7ad1-86cd-44d6-ba0a-2e7a67c6fe11" providerId="ADAL" clId="{DB1FBEF0-1AA0-4910-A597-8C6955A58D36}" dt="2024-12-19T16:14:08.203" v="6" actId="20577"/>
          <ac:spMkLst>
            <pc:docMk/>
            <pc:sldMk cId="1671471843" sldId="256"/>
            <ac:spMk id="2" creationId="{C50E8561-F480-B4FB-CEF8-251897B30358}"/>
          </ac:spMkLst>
        </pc:spChg>
        <pc:spChg chg="mod">
          <ac:chgData name="Myriam Soto Pagán" userId="debf7ad1-86cd-44d6-ba0a-2e7a67c6fe11" providerId="ADAL" clId="{DB1FBEF0-1AA0-4910-A597-8C6955A58D36}" dt="2024-12-19T16:14:24.222" v="15" actId="20577"/>
          <ac:spMkLst>
            <pc:docMk/>
            <pc:sldMk cId="1671471843" sldId="256"/>
            <ac:spMk id="3" creationId="{37AD5EF9-DB5A-5FFE-4B23-E90806DA2F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3017184" y="234156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FEBRERO 2024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febrero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del 2024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23FF7698-0A71-4556-8555-5D8A92B59674}"/>
</file>

<file path=customXml/itemProps2.xml><?xml version="1.0" encoding="utf-8"?>
<ds:datastoreItem xmlns:ds="http://schemas.openxmlformats.org/officeDocument/2006/customXml" ds:itemID="{4E21040F-7F46-4EC0-845D-2F13F49B2CB3}"/>
</file>

<file path=customXml/itemProps3.xml><?xml version="1.0" encoding="utf-8"?>
<ds:datastoreItem xmlns:ds="http://schemas.openxmlformats.org/officeDocument/2006/customXml" ds:itemID="{1C7FFF2B-99D4-4A5A-A0D7-4E97B6FA52B6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2</cp:revision>
  <dcterms:created xsi:type="dcterms:W3CDTF">2023-05-09T20:48:54Z</dcterms:created>
  <dcterms:modified xsi:type="dcterms:W3CDTF">2024-12-19T16:14:28Z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2024-12-19T16:14:04Z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55c2bdc3-fa6b-4c7d-83d9-2d3e8f3f7486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