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1336"/>
              </p:ext>
            </p:extLst>
          </p:nvPr>
        </p:nvGraphicFramePr>
        <p:xfrm>
          <a:off x="811865" y="2707342"/>
          <a:ext cx="7520269" cy="1708702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2938580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619413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861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8476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maarzo</a:t>
                      </a: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Solicita entrega de información y/o documentación pública en poder del DDEC y/o del Comité de Licenciamiento, Ley 154-2008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3" y="2072625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MARZO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FB42C0F-C8C2-4E99-840F-9DDC4758BF2D}"/>
</file>

<file path=customXml/itemProps2.xml><?xml version="1.0" encoding="utf-8"?>
<ds:datastoreItem xmlns:ds="http://schemas.openxmlformats.org/officeDocument/2006/customXml" ds:itemID="{D2B22932-383E-4518-8660-64D8B9E91118}"/>
</file>

<file path=customXml/itemProps3.xml><?xml version="1.0" encoding="utf-8"?>
<ds:datastoreItem xmlns:ds="http://schemas.openxmlformats.org/officeDocument/2006/customXml" ds:itemID="{92367E58-A448-4E70-AE95-B011A338D9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44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5</cp:revision>
  <dcterms:created xsi:type="dcterms:W3CDTF">2023-02-07T17:40:00Z</dcterms:created>
  <dcterms:modified xsi:type="dcterms:W3CDTF">2024-12-23T02:44:29Z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2024-12-23T02:44:26Z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2bc2b611-2850-4d13-9a25-debe24473664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