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CA1A8D-AF5A-433B-9A79-60FD0A0DD3C1}" v="17" dt="2024-12-22T17:32:30.7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iam Soto Pagán" userId="debf7ad1-86cd-44d6-ba0a-2e7a67c6fe11" providerId="ADAL" clId="{A60B195D-6C09-445C-B232-90FFD43D1023}"/>
    <pc:docChg chg="undo custSel modSld">
      <pc:chgData name="Myriam Soto Pagán" userId="debf7ad1-86cd-44d6-ba0a-2e7a67c6fe11" providerId="ADAL" clId="{A60B195D-6C09-445C-B232-90FFD43D1023}" dt="2023-06-22T11:53:59.742" v="6" actId="1076"/>
      <pc:docMkLst>
        <pc:docMk/>
      </pc:docMkLst>
      <pc:sldChg chg="addSp modSp mod">
        <pc:chgData name="Myriam Soto Pagán" userId="debf7ad1-86cd-44d6-ba0a-2e7a67c6fe11" providerId="ADAL" clId="{A60B195D-6C09-445C-B232-90FFD43D1023}" dt="2023-06-22T11:53:59.742" v="6" actId="1076"/>
        <pc:sldMkLst>
          <pc:docMk/>
          <pc:sldMk cId="1671471843" sldId="256"/>
        </pc:sldMkLst>
      </pc:sldChg>
    </pc:docChg>
  </pc:docChgLst>
  <pc:docChgLst>
    <pc:chgData name="Myriam Soto Pagán" userId="debf7ad1-86cd-44d6-ba0a-2e7a67c6fe11" providerId="ADAL" clId="{C9CA1A8D-AF5A-433B-9A79-60FD0A0DD3C1}"/>
    <pc:docChg chg="undo custSel addSld modSld">
      <pc:chgData name="Myriam Soto Pagán" userId="debf7ad1-86cd-44d6-ba0a-2e7a67c6fe11" providerId="ADAL" clId="{C9CA1A8D-AF5A-433B-9A79-60FD0A0DD3C1}" dt="2024-12-22T17:36:37.643" v="158" actId="14100"/>
      <pc:docMkLst>
        <pc:docMk/>
      </pc:docMkLst>
      <pc:sldChg chg="addSp delSp modSp mod">
        <pc:chgData name="Myriam Soto Pagán" userId="debf7ad1-86cd-44d6-ba0a-2e7a67c6fe11" providerId="ADAL" clId="{C9CA1A8D-AF5A-433B-9A79-60FD0A0DD3C1}" dt="2024-12-22T17:36:37.643" v="158" actId="14100"/>
        <pc:sldMkLst>
          <pc:docMk/>
          <pc:sldMk cId="1671471843" sldId="256"/>
        </pc:sldMkLst>
        <pc:spChg chg="mod">
          <ac:chgData name="Myriam Soto Pagán" userId="debf7ad1-86cd-44d6-ba0a-2e7a67c6fe11" providerId="ADAL" clId="{C9CA1A8D-AF5A-433B-9A79-60FD0A0DD3C1}" dt="2024-12-22T17:31:02.467" v="89" actId="1076"/>
          <ac:spMkLst>
            <pc:docMk/>
            <pc:sldMk cId="1671471843" sldId="256"/>
            <ac:spMk id="2" creationId="{C50E8561-F480-B4FB-CEF8-251897B30358}"/>
          </ac:spMkLst>
        </pc:spChg>
        <pc:spChg chg="add del mod">
          <ac:chgData name="Myriam Soto Pagán" userId="debf7ad1-86cd-44d6-ba0a-2e7a67c6fe11" providerId="ADAL" clId="{C9CA1A8D-AF5A-433B-9A79-60FD0A0DD3C1}" dt="2024-12-19T16:20:09.479" v="10" actId="47"/>
          <ac:spMkLst>
            <pc:docMk/>
            <pc:sldMk cId="1671471843" sldId="256"/>
            <ac:spMk id="3" creationId="{37AD5EF9-DB5A-5FFE-4B23-E90806DA2F8B}"/>
          </ac:spMkLst>
        </pc:spChg>
        <pc:graphicFrameChg chg="add mod modGraphic">
          <ac:chgData name="Myriam Soto Pagán" userId="debf7ad1-86cd-44d6-ba0a-2e7a67c6fe11" providerId="ADAL" clId="{C9CA1A8D-AF5A-433B-9A79-60FD0A0DD3C1}" dt="2024-12-22T17:36:37.643" v="158" actId="14100"/>
          <ac:graphicFrameMkLst>
            <pc:docMk/>
            <pc:sldMk cId="1671471843" sldId="256"/>
            <ac:graphicFrameMk id="7" creationId="{CE9ABD12-E92F-6FA1-749D-992951DBCB5C}"/>
          </ac:graphicFrameMkLst>
        </pc:graphicFrameChg>
      </pc:sldChg>
      <pc:sldChg chg="addSp modSp new mod">
        <pc:chgData name="Myriam Soto Pagán" userId="debf7ad1-86cd-44d6-ba0a-2e7a67c6fe11" providerId="ADAL" clId="{C9CA1A8D-AF5A-433B-9A79-60FD0A0DD3C1}" dt="2024-12-22T17:36:06.524" v="155" actId="1076"/>
        <pc:sldMkLst>
          <pc:docMk/>
          <pc:sldMk cId="937092523" sldId="257"/>
        </pc:sldMkLst>
        <pc:graphicFrameChg chg="add mod modGraphic">
          <ac:chgData name="Myriam Soto Pagán" userId="debf7ad1-86cd-44d6-ba0a-2e7a67c6fe11" providerId="ADAL" clId="{C9CA1A8D-AF5A-433B-9A79-60FD0A0DD3C1}" dt="2024-12-22T17:36:06.524" v="155" actId="1076"/>
          <ac:graphicFrameMkLst>
            <pc:docMk/>
            <pc:sldMk cId="937092523" sldId="257"/>
            <ac:graphicFrameMk id="2" creationId="{1BB83B90-3E2E-FEA1-BE5B-6CBAA3F68EE6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9986B-8674-402B-8FE1-994CB7C73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78540-D259-CBE9-5A26-9552B43B0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5E308-43E3-8BBD-577C-934509F6C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1AECE-0778-FF92-0D94-CDAA7E28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79735-6A26-3462-C270-8F705546A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13192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D393B-1994-AB12-0A57-46AEE990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9C144-CA3D-5165-3B1C-F738B7D7C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E8BFD-F532-DF13-A476-07FCE3DDF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11C5B-8B5F-ED4A-6ECA-DFD9DE0B2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37352-61D9-6CEE-F870-7A06E499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46376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B0F132-9F32-2DBB-A84B-46BD5DAAB2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E5D78-9B48-B0DC-6EA1-2BB308C91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B654E-FE9E-2481-FFF0-234926492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4D2E9-E866-46A9-0FD7-24199D33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2FDC4-DF94-FA6C-4045-4D8E96980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07238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32583-93A9-4098-94B4-34A9141B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612DB-0B03-A941-6399-E01AE3E9E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4C65E-A21A-AAF9-2181-3D029B198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593F4-2C3F-B31F-4F8F-ED4CD8A1D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5D4F6-01F5-743D-C91D-4F64CDD9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84310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5095B-9786-E18E-85CD-1913818AD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07902-C37F-963A-BDC3-074593CE9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19F3B-2CA9-E0DD-A259-9AC6A7272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B906C-DE8D-07F5-51E8-13250B396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16EEB-1A71-0945-E1A6-79BE288A0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49741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CAEB-8F34-EE55-DA05-4F5803F87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11E84-9258-A217-3D3C-1D4C6CC6F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A20A-428D-82FD-CC09-F17AD5091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ED800-2D72-3B0B-000B-784478562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EBF4F-657A-7491-96C0-6DF8B079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B49FA-AD1A-9FBB-71B6-3AEF9F6B3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67428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F0BEB-DE37-304A-4C68-A693A81D1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B670C-D722-AF77-043D-480F99E1A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1F529-C903-3EF5-5DCC-432D5CD23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EE1394-B01C-8D57-EDA6-0074C223FB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6B66E-2C14-E682-F290-6BC1AB870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EE513B-78DF-F2ED-E1D1-D7EE8A3C2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454DED-B10E-E8FD-5BCD-5388C5E13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84C1C-22F0-037F-62E1-3230E5B9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6788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56FE4-46AB-410C-EA6E-7993FC398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3122A8-0870-17FB-8D58-DB075EB5B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EAB2F9-A96A-8912-CFC4-1007E2AE4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F31E82-45A9-28E4-7554-777CD9880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6619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99DD7B-74C6-ECBC-4147-0C1A1BAD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6B9545-3241-4FE7-476C-1D80F275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09DC3-0A3F-7EC1-592B-B44B6CC4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48901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3B5EC-1E14-F046-0526-1C0CF341A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5D456-AEB9-F30F-8794-4CF3EF83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3D7FB-8F98-3426-C38D-CB03C7DD2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107798-BE23-FB56-028E-5BE3E64D8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97BBF-6C56-B1EF-6B9A-1B91BE6F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7DAF2-47CE-19B4-B8B3-B582199F0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1054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260DD-D039-B243-DF42-1CF0343DC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00E6F3-98C4-A4D3-3F81-DA3C413458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CEC13-9F87-BA1E-93C8-0EBA963A5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77162-6676-DD71-D288-7803936C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D62F0-C89E-6B8C-0085-E0292F4E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4905B8-0B2E-E185-5A7F-2188951A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7967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B714AD-5A40-78BE-B520-04A31CFC1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1E2CE-4F51-0BC6-821C-7AF6704D2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E6728-0323-4FBE-CFEA-26256DEEF9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F42BB-792E-8849-D565-9801084E6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C0B92-AE7F-AC6B-CBDE-E67E4BCA4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  <p:pic>
        <p:nvPicPr>
          <p:cNvPr id="7" name="Picture 6" descr="Shape, rectangle&#10;&#10;Description automatically generated">
            <a:extLst>
              <a:ext uri="{FF2B5EF4-FFF2-40B4-BE49-F238E27FC236}">
                <a16:creationId xmlns:a16="http://schemas.microsoft.com/office/drawing/2014/main" id="{63922CC7-F568-59A6-8E4D-7560E220489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 descr="A picture containing text, logo, emblem, symbol&#10;&#10;Description automatically generated">
            <a:extLst>
              <a:ext uri="{FF2B5EF4-FFF2-40B4-BE49-F238E27FC236}">
                <a16:creationId xmlns:a16="http://schemas.microsoft.com/office/drawing/2014/main" id="{4D898FBC-1EB8-BC39-62F3-74366995539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13031" y="4712208"/>
            <a:ext cx="2837688" cy="21457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C506073-74F9-4885-F544-501A7B73C9AE}"/>
              </a:ext>
            </a:extLst>
          </p:cNvPr>
          <p:cNvSpPr txBox="1"/>
          <p:nvPr userDrawn="1"/>
        </p:nvSpPr>
        <p:spPr>
          <a:xfrm>
            <a:off x="0" y="82736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INFORME MENSUAL LEY NÚM. 141-2019</a:t>
            </a:r>
          </a:p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LEY DE TRANSPARENCIA Y PROCEDIMIENTO EXPEDITO PARA EL ACCESO A LA INFORMACIÓN PÚBLICA</a:t>
            </a:r>
            <a:endParaRPr lang="es-PR" sz="1600" b="1" dirty="0">
              <a:solidFill>
                <a:srgbClr val="3CB1C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4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0E8561-F480-B4FB-CEF8-251897B30358}"/>
              </a:ext>
            </a:extLst>
          </p:cNvPr>
          <p:cNvSpPr txBox="1"/>
          <p:nvPr/>
        </p:nvSpPr>
        <p:spPr>
          <a:xfrm>
            <a:off x="2918572" y="1399851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ABRIL 2024</a:t>
            </a:r>
            <a:endParaRPr lang="es-PR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AD5EF9-DB5A-5FFE-4B23-E90806DA2F8B}"/>
              </a:ext>
            </a:extLst>
          </p:cNvPr>
          <p:cNvSpPr txBox="1"/>
          <p:nvPr/>
        </p:nvSpPr>
        <p:spPr>
          <a:xfrm>
            <a:off x="3196148" y="3145230"/>
            <a:ext cx="6579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P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E9ABD12-E92F-6FA1-749D-992951DBCB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12097"/>
              </p:ext>
            </p:extLst>
          </p:nvPr>
        </p:nvGraphicFramePr>
        <p:xfrm>
          <a:off x="1658472" y="1769183"/>
          <a:ext cx="7942728" cy="3702276"/>
        </p:xfrm>
        <a:graphic>
          <a:graphicData uri="http://schemas.openxmlformats.org/drawingml/2006/table">
            <a:tbl>
              <a:tblPr firstRow="1" firstCol="1" bandRow="1"/>
              <a:tblGrid>
                <a:gridCol w="458622">
                  <a:extLst>
                    <a:ext uri="{9D8B030D-6E8A-4147-A177-3AD203B41FA5}">
                      <a16:colId xmlns:a16="http://schemas.microsoft.com/office/drawing/2014/main" val="2980970942"/>
                    </a:ext>
                  </a:extLst>
                </a:gridCol>
                <a:gridCol w="1410777">
                  <a:extLst>
                    <a:ext uri="{9D8B030D-6E8A-4147-A177-3AD203B41FA5}">
                      <a16:colId xmlns:a16="http://schemas.microsoft.com/office/drawing/2014/main" val="88230216"/>
                    </a:ext>
                  </a:extLst>
                </a:gridCol>
                <a:gridCol w="1259285">
                  <a:extLst>
                    <a:ext uri="{9D8B030D-6E8A-4147-A177-3AD203B41FA5}">
                      <a16:colId xmlns:a16="http://schemas.microsoft.com/office/drawing/2014/main" val="2805155929"/>
                    </a:ext>
                  </a:extLst>
                </a:gridCol>
                <a:gridCol w="3845431">
                  <a:extLst>
                    <a:ext uri="{9D8B030D-6E8A-4147-A177-3AD203B41FA5}">
                      <a16:colId xmlns:a16="http://schemas.microsoft.com/office/drawing/2014/main" val="3722500492"/>
                    </a:ext>
                  </a:extLst>
                </a:gridCol>
                <a:gridCol w="968613">
                  <a:extLst>
                    <a:ext uri="{9D8B030D-6E8A-4147-A177-3AD203B41FA5}">
                      <a16:colId xmlns:a16="http://schemas.microsoft.com/office/drawing/2014/main" val="2132307971"/>
                    </a:ext>
                  </a:extLst>
                </a:gridCol>
              </a:tblGrid>
              <a:tr h="5075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NUMERO DE SOLICITUD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FECHA RECIBIDO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INFORMACION SOLICITADA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ESTATUS DE LA SOLICITUD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316259"/>
                  </a:ext>
                </a:extLst>
              </a:tr>
              <a:tr h="31813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CFI-AI2024-01               CFI-AI2024-02</a:t>
                      </a:r>
                    </a:p>
                    <a:p>
                      <a:pPr algn="ctr" fontAlgn="ctr"/>
                      <a:endParaRPr lang="es-P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4/17/2024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4/17/2024 Se </a:t>
                      </a:r>
                      <a:r>
                        <a:rPr lang="es-P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refirio</a:t>
                      </a: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solicitud a </a:t>
                      </a:r>
                      <a:r>
                        <a:rPr lang="es-P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la Oficina del Director Ejecutivo. Producción vence el 5/01/24. Se solicitó prórroga de 30 días.   Solicitaron que se produzca información a partir del 14 de mayo al 31 de mayo.    El Grupo de Partes Generadoras de Sitios del </a:t>
                      </a:r>
                      <a:r>
                        <a:rPr lang="es-P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Superfondo</a:t>
                      </a: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Rellenos Sanitarios de PROTECO está interesado en obtener del Departamento de Desarrollo Económico y Comercio de Puerto Rico como agencia matriz de la Compañía de Fomento Industrial de Puerto Rico la siguiente información: </a:t>
                      </a:r>
                    </a:p>
                    <a:p>
                      <a:pPr algn="just" fontAlgn="ctr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1.Todos los archivos, registros o documentos relacionados con </a:t>
                      </a:r>
                      <a:r>
                        <a:rPr lang="es-P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Star</a:t>
                      </a: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Kist</a:t>
                      </a: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Caribe, Inc. </a:t>
                      </a:r>
                    </a:p>
                    <a:p>
                      <a:pPr algn="just" fontAlgn="ctr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2.Todos los archivos, registros o documentos relacionados con la Compañía de Desarrollo de Inversiones de Puerto Rico. </a:t>
                      </a:r>
                    </a:p>
                    <a:p>
                      <a:pPr algn="just" fontAlgn="ctr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3.Todos los archivos, registros o documentos relacionados con la transacción a través de la cual Puerto Rico Industrial </a:t>
                      </a:r>
                      <a:r>
                        <a:rPr lang="es-P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Development</a:t>
                      </a: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Company adquirió </a:t>
                      </a:r>
                      <a:r>
                        <a:rPr lang="es-P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Star</a:t>
                      </a: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Kist</a:t>
                      </a: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Caribe, Inc., incluyendo cualquier intercambio, comunicación y/o informe realizado antes de la adquisición. 	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Atendido 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942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471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BB83B90-3E2E-FEA1-BE5B-6CBAA3F68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885456"/>
              </p:ext>
            </p:extLst>
          </p:nvPr>
        </p:nvGraphicFramePr>
        <p:xfrm>
          <a:off x="1828800" y="1828260"/>
          <a:ext cx="7888942" cy="3201480"/>
        </p:xfrm>
        <a:graphic>
          <a:graphicData uri="http://schemas.openxmlformats.org/drawingml/2006/table">
            <a:tbl>
              <a:tblPr firstRow="1" firstCol="1" bandRow="1"/>
              <a:tblGrid>
                <a:gridCol w="458139">
                  <a:extLst>
                    <a:ext uri="{9D8B030D-6E8A-4147-A177-3AD203B41FA5}">
                      <a16:colId xmlns:a16="http://schemas.microsoft.com/office/drawing/2014/main" val="2980970942"/>
                    </a:ext>
                  </a:extLst>
                </a:gridCol>
                <a:gridCol w="1511863">
                  <a:extLst>
                    <a:ext uri="{9D8B030D-6E8A-4147-A177-3AD203B41FA5}">
                      <a16:colId xmlns:a16="http://schemas.microsoft.com/office/drawing/2014/main" val="88230216"/>
                    </a:ext>
                  </a:extLst>
                </a:gridCol>
                <a:gridCol w="1227274">
                  <a:extLst>
                    <a:ext uri="{9D8B030D-6E8A-4147-A177-3AD203B41FA5}">
                      <a16:colId xmlns:a16="http://schemas.microsoft.com/office/drawing/2014/main" val="2805155929"/>
                    </a:ext>
                  </a:extLst>
                </a:gridCol>
                <a:gridCol w="3660724">
                  <a:extLst>
                    <a:ext uri="{9D8B030D-6E8A-4147-A177-3AD203B41FA5}">
                      <a16:colId xmlns:a16="http://schemas.microsoft.com/office/drawing/2014/main" val="3722500492"/>
                    </a:ext>
                  </a:extLst>
                </a:gridCol>
                <a:gridCol w="1030942">
                  <a:extLst>
                    <a:ext uri="{9D8B030D-6E8A-4147-A177-3AD203B41FA5}">
                      <a16:colId xmlns:a16="http://schemas.microsoft.com/office/drawing/2014/main" val="2132307971"/>
                    </a:ext>
                  </a:extLst>
                </a:gridCol>
              </a:tblGrid>
              <a:tr h="5097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NUMERO DE SOLICITUD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FECHA RECIBIDO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INFORMACION SOLICITADA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ESTATUS DE LA SOLICITUD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316259"/>
                  </a:ext>
                </a:extLst>
              </a:tr>
              <a:tr h="8363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CFI-AI2024-01         CFI-AI2024-02</a:t>
                      </a:r>
                    </a:p>
                    <a:p>
                      <a:pPr algn="ctr" fontAlgn="ctr"/>
                      <a:endParaRPr lang="es-P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4/17/2024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Continuación…..</a:t>
                      </a:r>
                    </a:p>
                    <a:p>
                      <a:pPr algn="just" fontAlgn="ctr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	</a:t>
                      </a:r>
                    </a:p>
                    <a:p>
                      <a:pPr algn="just" fontAlgn="ctr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4.Todos los archivos y documentos relacionados con cualquier transferencia de los activos de </a:t>
                      </a:r>
                      <a:r>
                        <a:rPr lang="es-P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Star</a:t>
                      </a: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Kist</a:t>
                      </a: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Caribe, Inc. por parte de la Compañía de Desarrollo de Inversiones de Puerto Rico. </a:t>
                      </a:r>
                    </a:p>
                    <a:p>
                      <a:pPr algn="just" fontAlgn="ctr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5.Todos los archivos y documentos concernientes al estatus de Puerto Rico </a:t>
                      </a:r>
                      <a:r>
                        <a:rPr lang="es-P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Investment</a:t>
                      </a: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Development</a:t>
                      </a: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Company, sus activos, funcionarios y/o representantes o cualquier persona autorizada para actuar en su nombre. </a:t>
                      </a:r>
                    </a:p>
                    <a:p>
                      <a:pPr algn="just" fontAlgn="ctr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 solicitud cubre cualquier documento, incluidos, entre otros, correspondencia, memorandos, informes, notas, registros, archivos, acuerdos, mapas, gráficos, fotografías y comunicaciones electrónicas y archivos adjuntos.</a:t>
                      </a:r>
                    </a:p>
                    <a:p>
                      <a:pPr algn="just" fontAlgn="ctr"/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6/26/2024 Se finalizo la entrega de documentos </a:t>
                      </a:r>
                      <a:r>
                        <a:rPr lang="es-P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via</a:t>
                      </a:r>
                      <a:r>
                        <a:rPr lang="es-P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share folder de OneDrive.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Atendido 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942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092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17D3EE593A8A4D9AAE3F2AD010A0BC" ma:contentTypeVersion="20" ma:contentTypeDescription="Crear nuevo documento." ma:contentTypeScope="" ma:versionID="4a118e5010ac8a252d393191915ceed6">
  <xsd:schema xmlns:xsd="http://www.w3.org/2001/XMLSchema" xmlns:xs="http://www.w3.org/2001/XMLSchema" xmlns:p="http://schemas.microsoft.com/office/2006/metadata/properties" xmlns:ns1="http://schemas.microsoft.com/sharepoint/v3" xmlns:ns2="6ea6a792-ef83-4575-af34-288d3fd4cb51" xmlns:ns3="2e0f9a37-d5d4-403e-a0de-8e0e72481b0e" targetNamespace="http://schemas.microsoft.com/office/2006/metadata/properties" ma:root="true" ma:fieldsID="96472d19c15ba856ee5442449736188e" ns1:_="" ns2:_="" ns3:_="">
    <xsd:import namespace="http://schemas.microsoft.com/sharepoint/v3"/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Enlace_x002d_Alterno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nlace_x002d_Alterno" ma:index="23" nillable="true" ma:displayName="Enlace-Alterno (WEBFLOW)" ma:format="Dropdown" ma:internalName="Enlace_x002d_Alterno">
      <xsd:simpleType>
        <xsd:restriction base="dms:Note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7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Enlace_x002d_Alterno xmlns="6ea6a792-ef83-4575-af34-288d3fd4cb51" xsi:nil="true"/>
    <NumericOrder xmlns="6ea6a792-ef83-4575-af34-288d3fd4cb51" xsi:nil="true"/>
    <_ip_UnifiedCompliancePolicyProperties xmlns="http://schemas.microsoft.com/sharepoint/v3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2A422C09-E8CE-4CF2-BCE7-1A1C42C35D31}"/>
</file>

<file path=customXml/itemProps2.xml><?xml version="1.0" encoding="utf-8"?>
<ds:datastoreItem xmlns:ds="http://schemas.openxmlformats.org/officeDocument/2006/customXml" ds:itemID="{48503DB6-C893-46D9-AF9F-4546EDB503DD}"/>
</file>

<file path=customXml/itemProps3.xml><?xml version="1.0" encoding="utf-8"?>
<ds:datastoreItem xmlns:ds="http://schemas.openxmlformats.org/officeDocument/2006/customXml" ds:itemID="{CBC3C6BC-29D8-4355-96B8-B08CFC3A212A}"/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326</Words>
  <Application>Microsoft Office PowerPoint</Application>
  <PresentationFormat>Widescreen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Tahoma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2</cp:revision>
  <dcterms:created xsi:type="dcterms:W3CDTF">2023-05-09T20:48:54Z</dcterms:created>
  <dcterms:modified xsi:type="dcterms:W3CDTF">2024-12-22T17:36:48Z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4345d5-b8e0-4a5a-b857-5bc7a1d5607d_Enabled">
    <vt:lpwstr>true</vt:lpwstr>
  </property>
  <property fmtid="{D5CDD505-2E9C-101B-9397-08002B2CF9AE}" pid="3" name="MSIP_Label_434345d5-b8e0-4a5a-b857-5bc7a1d5607d_SetDate">
    <vt:lpwstr>2024-12-19T16:16:53Z</vt:lpwstr>
  </property>
  <property fmtid="{D5CDD505-2E9C-101B-9397-08002B2CF9AE}" pid="4" name="MSIP_Label_434345d5-b8e0-4a5a-b857-5bc7a1d5607d_Method">
    <vt:lpwstr>Privileged</vt:lpwstr>
  </property>
  <property fmtid="{D5CDD505-2E9C-101B-9397-08002B2CF9AE}" pid="5" name="MSIP_Label_434345d5-b8e0-4a5a-b857-5bc7a1d5607d_Name">
    <vt:lpwstr>Etiqueta General</vt:lpwstr>
  </property>
  <property fmtid="{D5CDD505-2E9C-101B-9397-08002B2CF9AE}" pid="6" name="MSIP_Label_434345d5-b8e0-4a5a-b857-5bc7a1d5607d_SiteId">
    <vt:lpwstr>f158816a-c495-432d-ab2e-ec87c98727fa</vt:lpwstr>
  </property>
  <property fmtid="{D5CDD505-2E9C-101B-9397-08002B2CF9AE}" pid="7" name="MSIP_Label_434345d5-b8e0-4a5a-b857-5bc7a1d5607d_ActionId">
    <vt:lpwstr>ba8cb411-4c8d-42c7-9030-5ec16627f4aa</vt:lpwstr>
  </property>
  <property fmtid="{D5CDD505-2E9C-101B-9397-08002B2CF9AE}" pid="8" name="MSIP_Label_434345d5-b8e0-4a5a-b857-5bc7a1d5607d_ContentBits">
    <vt:lpwstr>0</vt:lpwstr>
  </property>
  <property fmtid="{D5CDD505-2E9C-101B-9397-08002B2CF9AE}" pid="9" name="ContentTypeId">
    <vt:lpwstr>0x0101004517D3EE593A8A4D9AAE3F2AD010A0BC</vt:lpwstr>
  </property>
</Properties>
</file>