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07/20/2024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5F7FC4-4EBB-59D1-0275-69787370F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797109"/>
              </p:ext>
            </p:extLst>
          </p:nvPr>
        </p:nvGraphicFramePr>
        <p:xfrm>
          <a:off x="655453" y="1721168"/>
          <a:ext cx="7520269" cy="4338737"/>
        </p:xfrm>
        <a:graphic>
          <a:graphicData uri="http://schemas.openxmlformats.org/drawingml/2006/table">
            <a:tbl>
              <a:tblPr firstRow="1" firstCol="1" bandRow="1"/>
              <a:tblGrid>
                <a:gridCol w="434229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1335741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1063735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3332747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353817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5287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ESTATUS DE LA SOLICITUD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26388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A1-2024-05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s-PR" sz="10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abrill</a:t>
                      </a: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24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Solicita entrega de información y/o documentación pública en poder del DDEC solicito acceso a copias de correos electrónicos desde enero de 2021 hasta la fecha que contengan las siguientes palabras o frases: "ley 22", "ley 22-2012", "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22", "ley 60-22", "Individual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Investors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", "decreto", "Ley Para Incentivar el Traslado de Individuos Inversionistas a Puerto Rico", "Sección 937", “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Section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937”, "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compliance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", “cumplimiento”, "campaña", "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Withholding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&amp; International Individual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Compliance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" y “WIIC”. De o hacia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Orrin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Byrd, directora del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Withholding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&amp; International Individual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Compliance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del IRS, y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Ursula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R" sz="1000" b="1" dirty="0" err="1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Gee</a:t>
                      </a: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, gerente de programas, y los siguientes individuos: Funcionarios del DDEC: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•Secretario Manuel Cidre;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•Subsecretario Humberto Mercader;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•Director de la Oficina de Incentivos, Carlos Fontan;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•y representantes legales del DDEC: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o Bryan O'Neill Alicea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o Miriam Waleska Sánchez Arroyo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o Myriam Soto Pagán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Funcionarios del Departamento de Hacienda de Puerto Rico: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•Exsecretario Francisco Parés Alicea;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•Exsubsecretaria Roxanna Santiago Ortiz;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•y representantes legales: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o Nitza M. Méndez Lorenzo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effectLst/>
                          <a:latin typeface="+mj-lt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o José F. Chaves Ortiz</a:t>
                      </a: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Atendido 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661626" y="1359622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ABRIL 2024</a:t>
            </a:r>
            <a:endParaRPr lang="es-PR" b="1" dirty="0"/>
          </a:p>
        </p:txBody>
      </p:sp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24E9736C-B844-44C5-81C3-0F8EC8AF1D87}"/>
</file>

<file path=customXml/itemProps2.xml><?xml version="1.0" encoding="utf-8"?>
<ds:datastoreItem xmlns:ds="http://schemas.openxmlformats.org/officeDocument/2006/customXml" ds:itemID="{08F14A13-237A-4E16-A6A3-7288BF0AD74E}"/>
</file>

<file path=customXml/itemProps3.xml><?xml version="1.0" encoding="utf-8"?>
<ds:datastoreItem xmlns:ds="http://schemas.openxmlformats.org/officeDocument/2006/customXml" ds:itemID="{9DF40A94-BEB7-4341-9E5C-475A51A39F0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238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6</cp:revision>
  <dcterms:created xsi:type="dcterms:W3CDTF">2023-02-07T17:40:00Z</dcterms:created>
  <dcterms:modified xsi:type="dcterms:W3CDTF">2024-07-20T20:52:48Z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