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B195D-6C09-445C-B232-90FFD43D1023}" v="2" dt="2023-06-22T11:53:35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  <pc:spChg chg="add mod">
          <ac:chgData name="Myriam Soto Pagán" userId="debf7ad1-86cd-44d6-ba0a-2e7a67c6fe11" providerId="ADAL" clId="{A60B195D-6C09-445C-B232-90FFD43D1023}" dt="2023-06-22T11:53:20.069" v="2" actId="1076"/>
          <ac:spMkLst>
            <pc:docMk/>
            <pc:sldMk cId="1671471843" sldId="256"/>
            <ac:spMk id="2" creationId="{C50E8561-F480-B4FB-CEF8-251897B30358}"/>
          </ac:spMkLst>
        </pc:spChg>
        <pc:spChg chg="add mod">
          <ac:chgData name="Myriam Soto Pagán" userId="debf7ad1-86cd-44d6-ba0a-2e7a67c6fe11" providerId="ADAL" clId="{A60B195D-6C09-445C-B232-90FFD43D1023}" dt="2023-06-22T11:53:59.742" v="6" actId="1076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MAYO </a:t>
            </a:r>
            <a:r>
              <a:rPr lang="en-US" b="1" dirty="0"/>
              <a:t>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mayo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B8397A1D-064F-43A5-9759-3C35BCA4B0B7}"/>
</file>

<file path=customXml/itemProps2.xml><?xml version="1.0" encoding="utf-8"?>
<ds:datastoreItem xmlns:ds="http://schemas.openxmlformats.org/officeDocument/2006/customXml" ds:itemID="{D5583B0E-81F6-4675-A4BD-C740ECF7FF6A}"/>
</file>

<file path=customXml/itemProps3.xml><?xml version="1.0" encoding="utf-8"?>
<ds:datastoreItem xmlns:ds="http://schemas.openxmlformats.org/officeDocument/2006/customXml" ds:itemID="{5522DB0E-18D4-4AB2-B85F-620FB55773FD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4</cp:revision>
  <dcterms:created xsi:type="dcterms:W3CDTF">2023-05-09T20:48:54Z</dcterms:created>
  <dcterms:modified xsi:type="dcterms:W3CDTF">2024-12-22T13:44:32Z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2024-12-22T13:44:01Z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98f7e817-75b3-431a-aa69-f7298d26a0d9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