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-40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764183"/>
              </p:ext>
            </p:extLst>
          </p:nvPr>
        </p:nvGraphicFramePr>
        <p:xfrm>
          <a:off x="811865" y="2707342"/>
          <a:ext cx="7520269" cy="2162370"/>
        </p:xfrm>
        <a:graphic>
          <a:graphicData uri="http://schemas.openxmlformats.org/drawingml/2006/table">
            <a:tbl>
              <a:tblPr firstRow="1" firstCol="1" bandRow="1"/>
              <a:tblGrid>
                <a:gridCol w="4342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335741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938580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619413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6613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8072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A1-2024-07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mayo 24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Solicita información sobre Comité de Licenciamiento Ley 154-2008 sobre Ley para el Bienestar y Protección de los Animales en Puerto Rico.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está trabajando reglamento y constituyendo el Comité.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  <a:tr h="6937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PR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A1-2024-08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mayo 24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Solicita copia de los varios informes que el antiguo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Depto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Comercio producía, específicamente aquellos entre 1970 y el 2000.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51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3" y="2072625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MAYO 2024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2359E843-DC5C-4433-BFFC-EEEC5DEABB80}"/>
</file>

<file path=customXml/itemProps2.xml><?xml version="1.0" encoding="utf-8"?>
<ds:datastoreItem xmlns:ds="http://schemas.openxmlformats.org/officeDocument/2006/customXml" ds:itemID="{4E8C2071-A614-446C-BD95-8DD911E8BE6A}"/>
</file>

<file path=customXml/itemProps3.xml><?xml version="1.0" encoding="utf-8"?>
<ds:datastoreItem xmlns:ds="http://schemas.openxmlformats.org/officeDocument/2006/customXml" ds:itemID="{CAB7F6D4-13E0-47DF-8F1A-8F9284B6DBD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</TotalTime>
  <Words>80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4</cp:revision>
  <dcterms:created xsi:type="dcterms:W3CDTF">2023-02-07T17:40:00Z</dcterms:created>
  <dcterms:modified xsi:type="dcterms:W3CDTF">2024-07-20T20:58:16Z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