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86476"/>
              </p:ext>
            </p:extLst>
          </p:nvPr>
        </p:nvGraphicFramePr>
        <p:xfrm>
          <a:off x="811865" y="2707342"/>
          <a:ext cx="7520269" cy="1304846"/>
        </p:xfrm>
        <a:graphic>
          <a:graphicData uri="http://schemas.openxmlformats.org/drawingml/2006/table">
            <a:tbl>
              <a:tblPr firstRow="1" firstCol="1" bandRow="1"/>
              <a:tblGrid>
                <a:gridCol w="4342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335741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938580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619413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6057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6991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A1-2024-09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 junio 24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Solicitud de Listado de Empresas de Manufactura en Puerto Rico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3" y="2072625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JUNIO 2024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C0686E5B-BB76-4183-B4DC-671AAA80CF65}"/>
</file>

<file path=customXml/itemProps2.xml><?xml version="1.0" encoding="utf-8"?>
<ds:datastoreItem xmlns:ds="http://schemas.openxmlformats.org/officeDocument/2006/customXml" ds:itemID="{62FB3B0C-8367-40B1-B99C-4C12D144D19A}"/>
</file>

<file path=customXml/itemProps3.xml><?xml version="1.0" encoding="utf-8"?>
<ds:datastoreItem xmlns:ds="http://schemas.openxmlformats.org/officeDocument/2006/customXml" ds:itemID="{541001FE-4EB4-4D99-A842-08917D7CF4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31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4</cp:revision>
  <dcterms:created xsi:type="dcterms:W3CDTF">2023-02-07T17:40:00Z</dcterms:created>
  <dcterms:modified xsi:type="dcterms:W3CDTF">2024-12-23T02:52:40Z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2024-12-23T02:52:38Z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616787c0-9b12-4892-8cca-9c4e2f7b021f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