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0B195D-6C09-445C-B232-90FFD43D1023}" v="2" dt="2023-06-22T11:53:35.8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3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yriam Soto Pagán" userId="debf7ad1-86cd-44d6-ba0a-2e7a67c6fe11" providerId="ADAL" clId="{A60B195D-6C09-445C-B232-90FFD43D1023}"/>
    <pc:docChg chg="undo custSel modSld">
      <pc:chgData name="Myriam Soto Pagán" userId="debf7ad1-86cd-44d6-ba0a-2e7a67c6fe11" providerId="ADAL" clId="{A60B195D-6C09-445C-B232-90FFD43D1023}" dt="2023-06-22T11:53:59.742" v="6" actId="1076"/>
      <pc:docMkLst>
        <pc:docMk/>
      </pc:docMkLst>
      <pc:sldChg chg="addSp modSp mod">
        <pc:chgData name="Myriam Soto Pagán" userId="debf7ad1-86cd-44d6-ba0a-2e7a67c6fe11" providerId="ADAL" clId="{A60B195D-6C09-445C-B232-90FFD43D1023}" dt="2023-06-22T11:53:59.742" v="6" actId="1076"/>
        <pc:sldMkLst>
          <pc:docMk/>
          <pc:sldMk cId="1671471843" sldId="256"/>
        </pc:sldMkLst>
        <pc:spChg chg="add mod">
          <ac:chgData name="Myriam Soto Pagán" userId="debf7ad1-86cd-44d6-ba0a-2e7a67c6fe11" providerId="ADAL" clId="{A60B195D-6C09-445C-B232-90FFD43D1023}" dt="2023-06-22T11:53:20.069" v="2" actId="1076"/>
          <ac:spMkLst>
            <pc:docMk/>
            <pc:sldMk cId="1671471843" sldId="256"/>
            <ac:spMk id="2" creationId="{C50E8561-F480-B4FB-CEF8-251897B30358}"/>
          </ac:spMkLst>
        </pc:spChg>
        <pc:spChg chg="add mod">
          <ac:chgData name="Myriam Soto Pagán" userId="debf7ad1-86cd-44d6-ba0a-2e7a67c6fe11" providerId="ADAL" clId="{A60B195D-6C09-445C-B232-90FFD43D1023}" dt="2023-06-22T11:53:59.742" v="6" actId="1076"/>
          <ac:spMkLst>
            <pc:docMk/>
            <pc:sldMk cId="1671471843" sldId="256"/>
            <ac:spMk id="3" creationId="{37AD5EF9-DB5A-5FFE-4B23-E90806DA2F8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9986B-8674-402B-8FE1-994CB7C73F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278540-D259-CBE9-5A26-9552B43B0E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5E308-43E3-8BBD-577C-934509F6C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E1AECE-0778-FF92-0D94-CDAA7E284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079735-6A26-3462-C270-8F705546A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131929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D393B-1994-AB12-0A57-46AEE990A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B9C144-CA3D-5165-3B1C-F738B7D7C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E8BFD-F532-DF13-A476-07FCE3DDF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11C5B-8B5F-ED4A-6ECA-DFD9DE0B2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37352-61D9-6CEE-F870-7A06E499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463760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B0F132-9F32-2DBB-A84B-46BD5DAAB2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1E5D78-9B48-B0DC-6EA1-2BB308C91B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DB654E-FE9E-2481-FFF0-234926492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4D2E9-E866-46A9-0FD7-24199D337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F2FDC4-DF94-FA6C-4045-4D8E96980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072383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32583-93A9-4098-94B4-34A9141B8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612DB-0B03-A941-6399-E01AE3E9E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54C65E-A21A-AAF9-2181-3D029B198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593F4-2C3F-B31F-4F8F-ED4CD8A1D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5D4F6-01F5-743D-C91D-4F64CDD95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843100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5095B-9786-E18E-85CD-1913818AD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B07902-C37F-963A-BDC3-074593CE9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019F3B-2CA9-E0DD-A259-9AC6A7272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B906C-DE8D-07F5-51E8-13250B396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16EEB-1A71-0945-E1A6-79BE288A0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497415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0CAEB-8F34-EE55-DA05-4F5803F87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11E84-9258-A217-3D3C-1D4C6CC6F1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51A20A-428D-82FD-CC09-F17AD50915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7ED800-2D72-3B0B-000B-784478562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6EBF4F-657A-7491-96C0-6DF8B0798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B49FA-AD1A-9FBB-71B6-3AEF9F6B3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674282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F0BEB-DE37-304A-4C68-A693A81D1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0B670C-D722-AF77-043D-480F99E1A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D1F529-C903-3EF5-5DCC-432D5CD23C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EE1394-B01C-8D57-EDA6-0074C223FB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D6B66E-2C14-E682-F290-6BC1AB8702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EE513B-78DF-F2ED-E1D1-D7EE8A3C2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454DED-B10E-E8FD-5BCD-5388C5E13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E84C1C-22F0-037F-62E1-3230E5B9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667887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56FE4-46AB-410C-EA6E-7993FC398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3122A8-0870-17FB-8D58-DB075EB5B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EAB2F9-A96A-8912-CFC4-1007E2AE4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F31E82-45A9-28E4-7554-777CD9880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466190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99DD7B-74C6-ECBC-4147-0C1A1BAD3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6B9545-3241-4FE7-476C-1D80F275F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109DC3-0A3F-7EC1-592B-B44B6CC4A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489015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3B5EC-1E14-F046-0526-1C0CF341A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5D456-AEB9-F30F-8794-4CF3EF836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D3D7FB-8F98-3426-C38D-CB03C7DD2D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107798-BE23-FB56-028E-5BE3E64D8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D97BBF-6C56-B1EF-6B9A-1B91BE6FD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17DAF2-47CE-19B4-B8B3-B582199F0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110547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260DD-D039-B243-DF42-1CF0343DC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00E6F3-98C4-A4D3-3F81-DA3C413458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8CEC13-9F87-BA1E-93C8-0EBA963A50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A77162-6676-DD71-D288-7803936CE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DD62F0-C89E-6B8C-0085-E0292F4E9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4905B8-0B2E-E185-5A7F-2188951AB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179674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B714AD-5A40-78BE-B520-04A31CFC1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C1E2CE-4F51-0BC6-821C-7AF6704D2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E6728-0323-4FBE-CFEA-26256DEEF9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F42BB-792E-8849-D565-9801084E69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C0B92-AE7F-AC6B-CBDE-E67E4BCA4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  <p:pic>
        <p:nvPicPr>
          <p:cNvPr id="7" name="Picture 6" descr="Shape, rectangle&#10;&#10;Description automatically generated">
            <a:extLst>
              <a:ext uri="{FF2B5EF4-FFF2-40B4-BE49-F238E27FC236}">
                <a16:creationId xmlns:a16="http://schemas.microsoft.com/office/drawing/2014/main" id="{63922CC7-F568-59A6-8E4D-7560E220489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Picture 7" descr="A picture containing text, logo, emblem, symbol&#10;&#10;Description automatically generated">
            <a:extLst>
              <a:ext uri="{FF2B5EF4-FFF2-40B4-BE49-F238E27FC236}">
                <a16:creationId xmlns:a16="http://schemas.microsoft.com/office/drawing/2014/main" id="{4D898FBC-1EB8-BC39-62F3-743669955398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13031" y="4712208"/>
            <a:ext cx="2837688" cy="214579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C506073-74F9-4885-F544-501A7B73C9AE}"/>
              </a:ext>
            </a:extLst>
          </p:cNvPr>
          <p:cNvSpPr txBox="1"/>
          <p:nvPr userDrawn="1"/>
        </p:nvSpPr>
        <p:spPr>
          <a:xfrm>
            <a:off x="0" y="827360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3CB1CC"/>
                </a:solidFill>
                <a:latin typeface="Arial Narrow" panose="020B0606020202030204" pitchFamily="34" charset="0"/>
              </a:rPr>
              <a:t>INFORME MENSUAL LEY NÚM. 141-2019</a:t>
            </a:r>
          </a:p>
          <a:p>
            <a:pPr algn="ctr"/>
            <a:r>
              <a:rPr lang="en-US" sz="1600" b="1" dirty="0">
                <a:solidFill>
                  <a:srgbClr val="3CB1CC"/>
                </a:solidFill>
                <a:latin typeface="Arial Narrow" panose="020B0606020202030204" pitchFamily="34" charset="0"/>
              </a:rPr>
              <a:t>LEY DE TRANSPARENCIA Y PROCEDIMIENTO EXPEDITO PARA EL ACCESO A LA INFORMACIÓN PÚBLICA</a:t>
            </a:r>
            <a:endParaRPr lang="es-PR" sz="1600" b="1" dirty="0">
              <a:solidFill>
                <a:srgbClr val="3CB1CC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141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50E8561-F480-B4FB-CEF8-251897B30358}"/>
              </a:ext>
            </a:extLst>
          </p:cNvPr>
          <p:cNvSpPr txBox="1"/>
          <p:nvPr/>
        </p:nvSpPr>
        <p:spPr>
          <a:xfrm>
            <a:off x="3017184" y="2341567"/>
            <a:ext cx="6157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JULIO 2024</a:t>
            </a:r>
            <a:endParaRPr lang="es-PR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AD5EF9-DB5A-5FFE-4B23-E90806DA2F8B}"/>
              </a:ext>
            </a:extLst>
          </p:cNvPr>
          <p:cNvSpPr txBox="1"/>
          <p:nvPr/>
        </p:nvSpPr>
        <p:spPr>
          <a:xfrm>
            <a:off x="3196148" y="3145230"/>
            <a:ext cx="65791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Durante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julio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del 2024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recibieron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solicitudes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al amparo de la Ley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Núm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141-2019,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Ley de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Transparencia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Procedimiento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Expedito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Acceso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a la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Pública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P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471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517D3EE593A8A4D9AAE3F2AD010A0BC" ma:contentTypeVersion="20" ma:contentTypeDescription="Crear nuevo documento." ma:contentTypeScope="" ma:versionID="4a118e5010ac8a252d393191915ceed6">
  <xsd:schema xmlns:xsd="http://www.w3.org/2001/XMLSchema" xmlns:xs="http://www.w3.org/2001/XMLSchema" xmlns:p="http://schemas.microsoft.com/office/2006/metadata/properties" xmlns:ns1="http://schemas.microsoft.com/sharepoint/v3" xmlns:ns2="6ea6a792-ef83-4575-af34-288d3fd4cb51" xmlns:ns3="2e0f9a37-d5d4-403e-a0de-8e0e72481b0e" targetNamespace="http://schemas.microsoft.com/office/2006/metadata/properties" ma:root="true" ma:fieldsID="96472d19c15ba856ee5442449736188e" ns1:_="" ns2:_="" ns3:_="">
    <xsd:import namespace="http://schemas.microsoft.com/sharepoint/v3"/>
    <xsd:import namespace="6ea6a792-ef83-4575-af34-288d3fd4cb51"/>
    <xsd:import namespace="2e0f9a37-d5d4-403e-a0de-8e0e72481b0e"/>
    <xsd:element name="properties">
      <xsd:complexType>
        <xsd:sequence>
          <xsd:element name="documentManagement">
            <xsd:complexType>
              <xsd:all>
                <xsd:element ref="ns2:EnlaceWebflow" minOccurs="0"/>
                <xsd:element ref="ns2:NumericOrder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Enlace_x002d_Alterno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a6a792-ef83-4575-af34-288d3fd4cb51" elementFormDefault="qualified">
    <xsd:import namespace="http://schemas.microsoft.com/office/2006/documentManagement/types"/>
    <xsd:import namespace="http://schemas.microsoft.com/office/infopath/2007/PartnerControls"/>
    <xsd:element name="EnlaceWebflow" ma:index="8" nillable="true" ma:displayName="EnlaceWebflow" ma:format="Hyperlink" ma:internalName="EnlaceWebflow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NumericOrder" ma:index="9" nillable="true" ma:displayName="NumericOrder" ma:format="Dropdown" ma:internalName="NumericOrder" ma:percentage="FALSE">
      <xsd:simpleType>
        <xsd:restriction base="dms:Number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Etiquetas de imagen" ma:readOnly="false" ma:fieldId="{5cf76f15-5ced-4ddc-b409-7134ff3c332f}" ma:taxonomyMulti="true" ma:sspId="9189064c-74a9-43e5-b572-e3b11b1ca6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Enlace_x002d_Alterno" ma:index="23" nillable="true" ma:displayName="Enlace-Alterno (WEBFLOW)" ma:format="Dropdown" ma:internalName="Enlace_x002d_Alterno">
      <xsd:simpleType>
        <xsd:restriction base="dms:Note">
          <xsd:maxLength value="255"/>
        </xsd:restriction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7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0f9a37-d5d4-403e-a0de-8e0e72481b0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edb5104-a6ea-46f1-a222-154c6f3224c0}" ma:internalName="TaxCatchAll" ma:showField="CatchAllData" ma:web="2e0f9a37-d5d4-403e-a0de-8e0e72481b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2e0f9a37-d5d4-403e-a0de-8e0e72481b0e" xsi:nil="true"/>
    <lcf76f155ced4ddcb4097134ff3c332f xmlns="6ea6a792-ef83-4575-af34-288d3fd4cb51">
      <Terms xmlns="http://schemas.microsoft.com/office/infopath/2007/PartnerControls"/>
    </lcf76f155ced4ddcb4097134ff3c332f>
    <Enlace_x002d_Alterno xmlns="6ea6a792-ef83-4575-af34-288d3fd4cb51" xsi:nil="true"/>
    <NumericOrder xmlns="6ea6a792-ef83-4575-af34-288d3fd4cb51" xsi:nil="true"/>
    <_ip_UnifiedCompliancePolicyProperties xmlns="http://schemas.microsoft.com/sharepoint/v3" xsi:nil="true"/>
    <EnlaceWebflow xmlns="6ea6a792-ef83-4575-af34-288d3fd4cb51">
      <Url xsi:nil="true"/>
      <Description xsi:nil="true"/>
    </EnlaceWebflow>
  </documentManagement>
</p:properties>
</file>

<file path=customXml/itemProps1.xml><?xml version="1.0" encoding="utf-8"?>
<ds:datastoreItem xmlns:ds="http://schemas.openxmlformats.org/officeDocument/2006/customXml" ds:itemID="{95AD0D1D-3876-4C9B-BEEB-FFC03739E2A2}"/>
</file>

<file path=customXml/itemProps2.xml><?xml version="1.0" encoding="utf-8"?>
<ds:datastoreItem xmlns:ds="http://schemas.openxmlformats.org/officeDocument/2006/customXml" ds:itemID="{B402C395-77E2-470F-873A-0C6C152C9FAE}"/>
</file>

<file path=customXml/itemProps3.xml><?xml version="1.0" encoding="utf-8"?>
<ds:datastoreItem xmlns:ds="http://schemas.openxmlformats.org/officeDocument/2006/customXml" ds:itemID="{AFDECB22-DEEF-42D4-95C0-99C2DB09037D}"/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Mariluz López Acevedo</dc:creator>
  <cp:lastModifiedBy>Myriam Soto Pagán</cp:lastModifiedBy>
  <cp:revision>3</cp:revision>
  <dcterms:created xsi:type="dcterms:W3CDTF">2023-05-09T20:48:54Z</dcterms:created>
  <dcterms:modified xsi:type="dcterms:W3CDTF">2024-12-22T13:45:57Z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34345d5-b8e0-4a5a-b857-5bc7a1d5607d_Enabled">
    <vt:lpwstr>true</vt:lpwstr>
  </property>
  <property fmtid="{D5CDD505-2E9C-101B-9397-08002B2CF9AE}" pid="3" name="MSIP_Label_434345d5-b8e0-4a5a-b857-5bc7a1d5607d_SetDate">
    <vt:lpwstr>2024-12-22T13:45:30Z</vt:lpwstr>
  </property>
  <property fmtid="{D5CDD505-2E9C-101B-9397-08002B2CF9AE}" pid="4" name="MSIP_Label_434345d5-b8e0-4a5a-b857-5bc7a1d5607d_Method">
    <vt:lpwstr>Privileged</vt:lpwstr>
  </property>
  <property fmtid="{D5CDD505-2E9C-101B-9397-08002B2CF9AE}" pid="5" name="MSIP_Label_434345d5-b8e0-4a5a-b857-5bc7a1d5607d_Name">
    <vt:lpwstr>Etiqueta General</vt:lpwstr>
  </property>
  <property fmtid="{D5CDD505-2E9C-101B-9397-08002B2CF9AE}" pid="6" name="MSIP_Label_434345d5-b8e0-4a5a-b857-5bc7a1d5607d_SiteId">
    <vt:lpwstr>f158816a-c495-432d-ab2e-ec87c98727fa</vt:lpwstr>
  </property>
  <property fmtid="{D5CDD505-2E9C-101B-9397-08002B2CF9AE}" pid="7" name="MSIP_Label_434345d5-b8e0-4a5a-b857-5bc7a1d5607d_ActionId">
    <vt:lpwstr>d0dcf89a-0011-40a5-90b7-614b224f6475</vt:lpwstr>
  </property>
  <property fmtid="{D5CDD505-2E9C-101B-9397-08002B2CF9AE}" pid="8" name="MSIP_Label_434345d5-b8e0-4a5a-b857-5bc7a1d5607d_ContentBits">
    <vt:lpwstr>0</vt:lpwstr>
  </property>
  <property fmtid="{D5CDD505-2E9C-101B-9397-08002B2CF9AE}" pid="9" name="ContentTypeId">
    <vt:lpwstr>0x0101004517D3EE593A8A4D9AAE3F2AD010A0BC</vt:lpwstr>
  </property>
</Properties>
</file>