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8B4E6"/>
    <a:srgbClr val="88CADC"/>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231900-6AFC-4EDF-B185-114153D89580}" v="8" dt="2024-12-23T02:33:17.4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7" d="100"/>
          <a:sy n="107" d="100"/>
        </p:scale>
        <p:origin x="169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11" Type="http://schemas.openxmlformats.org/officeDocument/2006/relationships/customXml" Target="../customXml/item2.xml"/><Relationship Id="rId5" Type="http://schemas.openxmlformats.org/officeDocument/2006/relationships/viewProps" Target="viewProps.xml"/><Relationship Id="rId10" Type="http://schemas.openxmlformats.org/officeDocument/2006/relationships/customXml" Target="../customXml/item1.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yriam Soto Pagán" userId="debf7ad1-86cd-44d6-ba0a-2e7a67c6fe11" providerId="ADAL" clId="{09231900-6AFC-4EDF-B185-114153D89580}"/>
    <pc:docChg chg="undo custSel addSld modSld">
      <pc:chgData name="Myriam Soto Pagán" userId="debf7ad1-86cd-44d6-ba0a-2e7a67c6fe11" providerId="ADAL" clId="{09231900-6AFC-4EDF-B185-114153D89580}" dt="2024-12-23T02:45:21.888" v="135" actId="20577"/>
      <pc:docMkLst>
        <pc:docMk/>
      </pc:docMkLst>
      <pc:sldChg chg="modSp mod">
        <pc:chgData name="Myriam Soto Pagán" userId="debf7ad1-86cd-44d6-ba0a-2e7a67c6fe11" providerId="ADAL" clId="{09231900-6AFC-4EDF-B185-114153D89580}" dt="2024-12-23T02:45:21.888" v="135" actId="20577"/>
        <pc:sldMkLst>
          <pc:docMk/>
          <pc:sldMk cId="4119224054" sldId="256"/>
        </pc:sldMkLst>
        <pc:spChg chg="mod">
          <ac:chgData name="Myriam Soto Pagán" userId="debf7ad1-86cd-44d6-ba0a-2e7a67c6fe11" providerId="ADAL" clId="{09231900-6AFC-4EDF-B185-114153D89580}" dt="2024-12-23T02:27:39.439" v="0" actId="1076"/>
          <ac:spMkLst>
            <pc:docMk/>
            <pc:sldMk cId="4119224054" sldId="256"/>
            <ac:spMk id="7" creationId="{7B647B02-AA50-FDB8-A99F-470226DF4BB1}"/>
          </ac:spMkLst>
        </pc:spChg>
        <pc:graphicFrameChg chg="mod modGraphic">
          <ac:chgData name="Myriam Soto Pagán" userId="debf7ad1-86cd-44d6-ba0a-2e7a67c6fe11" providerId="ADAL" clId="{09231900-6AFC-4EDF-B185-114153D89580}" dt="2024-12-23T02:45:21.888" v="135" actId="20577"/>
          <ac:graphicFrameMkLst>
            <pc:docMk/>
            <pc:sldMk cId="4119224054" sldId="256"/>
            <ac:graphicFrameMk id="6" creationId="{815F7FC4-4EBB-59D1-0275-69787370FF26}"/>
          </ac:graphicFrameMkLst>
        </pc:graphicFrameChg>
      </pc:sldChg>
      <pc:sldChg chg="addSp modSp new mod">
        <pc:chgData name="Myriam Soto Pagán" userId="debf7ad1-86cd-44d6-ba0a-2e7a67c6fe11" providerId="ADAL" clId="{09231900-6AFC-4EDF-B185-114153D89580}" dt="2024-12-23T02:45:03.991" v="129" actId="14100"/>
        <pc:sldMkLst>
          <pc:docMk/>
          <pc:sldMk cId="766576516" sldId="257"/>
        </pc:sldMkLst>
        <pc:spChg chg="add mod">
          <ac:chgData name="Myriam Soto Pagán" userId="debf7ad1-86cd-44d6-ba0a-2e7a67c6fe11" providerId="ADAL" clId="{09231900-6AFC-4EDF-B185-114153D89580}" dt="2024-12-23T02:32:48.026" v="112" actId="255"/>
          <ac:spMkLst>
            <pc:docMk/>
            <pc:sldMk cId="766576516" sldId="257"/>
            <ac:spMk id="3" creationId="{1C028A12-64E7-5FEE-87B9-3967B28252A4}"/>
          </ac:spMkLst>
        </pc:spChg>
        <pc:graphicFrameChg chg="add mod modGraphic">
          <ac:chgData name="Myriam Soto Pagán" userId="debf7ad1-86cd-44d6-ba0a-2e7a67c6fe11" providerId="ADAL" clId="{09231900-6AFC-4EDF-B185-114153D89580}" dt="2024-12-23T02:45:03.991" v="129" actId="14100"/>
          <ac:graphicFrameMkLst>
            <pc:docMk/>
            <pc:sldMk cId="766576516" sldId="257"/>
            <ac:graphicFrameMk id="2" creationId="{F748D643-9408-BA4E-9D46-EA084AD789CC}"/>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76C10E6-2E9D-4EBB-A6F3-0612749DB83B}" type="datetimeFigureOut">
              <a:rPr lang="es-PR" smtClean="0"/>
              <a:t>12/22/2024</a:t>
            </a:fld>
            <a:endParaRPr lang="es-PR"/>
          </a:p>
        </p:txBody>
      </p:sp>
      <p:sp>
        <p:nvSpPr>
          <p:cNvPr id="5" name="Footer Placeholder 4"/>
          <p:cNvSpPr>
            <a:spLocks noGrp="1"/>
          </p:cNvSpPr>
          <p:nvPr>
            <p:ph type="ftr" sz="quarter" idx="11"/>
          </p:nvPr>
        </p:nvSpPr>
        <p:spPr/>
        <p:txBody>
          <a:bodyPr/>
          <a:lstStyle/>
          <a:p>
            <a:endParaRPr lang="es-PR"/>
          </a:p>
        </p:txBody>
      </p:sp>
      <p:sp>
        <p:nvSpPr>
          <p:cNvPr id="6" name="Slide Number Placeholder 5"/>
          <p:cNvSpPr>
            <a:spLocks noGrp="1"/>
          </p:cNvSpPr>
          <p:nvPr>
            <p:ph type="sldNum" sz="quarter" idx="12"/>
          </p:nvPr>
        </p:nvSpPr>
        <p:spPr/>
        <p:txBody>
          <a:bodyPr/>
          <a:lstStyle/>
          <a:p>
            <a:fld id="{2C822878-EC96-4736-8C28-A0FE6BD8C24F}" type="slidenum">
              <a:rPr lang="es-PR" smtClean="0"/>
              <a:t>‹#›</a:t>
            </a:fld>
            <a:endParaRPr lang="es-PR"/>
          </a:p>
        </p:txBody>
      </p:sp>
    </p:spTree>
    <p:extLst>
      <p:ext uri="{BB962C8B-B14F-4D97-AF65-F5344CB8AC3E}">
        <p14:creationId xmlns:p14="http://schemas.microsoft.com/office/powerpoint/2010/main" val="1285729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6C10E6-2E9D-4EBB-A6F3-0612749DB83B}" type="datetimeFigureOut">
              <a:rPr lang="es-PR" smtClean="0"/>
              <a:t>12/22/2024</a:t>
            </a:fld>
            <a:endParaRPr lang="es-PR"/>
          </a:p>
        </p:txBody>
      </p:sp>
      <p:sp>
        <p:nvSpPr>
          <p:cNvPr id="5" name="Footer Placeholder 4"/>
          <p:cNvSpPr>
            <a:spLocks noGrp="1"/>
          </p:cNvSpPr>
          <p:nvPr>
            <p:ph type="ftr" sz="quarter" idx="11"/>
          </p:nvPr>
        </p:nvSpPr>
        <p:spPr/>
        <p:txBody>
          <a:bodyPr/>
          <a:lstStyle/>
          <a:p>
            <a:endParaRPr lang="es-PR"/>
          </a:p>
        </p:txBody>
      </p:sp>
      <p:sp>
        <p:nvSpPr>
          <p:cNvPr id="6" name="Slide Number Placeholder 5"/>
          <p:cNvSpPr>
            <a:spLocks noGrp="1"/>
          </p:cNvSpPr>
          <p:nvPr>
            <p:ph type="sldNum" sz="quarter" idx="12"/>
          </p:nvPr>
        </p:nvSpPr>
        <p:spPr/>
        <p:txBody>
          <a:bodyPr/>
          <a:lstStyle/>
          <a:p>
            <a:fld id="{2C822878-EC96-4736-8C28-A0FE6BD8C24F}" type="slidenum">
              <a:rPr lang="es-PR" smtClean="0"/>
              <a:t>‹#›</a:t>
            </a:fld>
            <a:endParaRPr lang="es-PR"/>
          </a:p>
        </p:txBody>
      </p:sp>
    </p:spTree>
    <p:extLst>
      <p:ext uri="{BB962C8B-B14F-4D97-AF65-F5344CB8AC3E}">
        <p14:creationId xmlns:p14="http://schemas.microsoft.com/office/powerpoint/2010/main" val="1502335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6C10E6-2E9D-4EBB-A6F3-0612749DB83B}" type="datetimeFigureOut">
              <a:rPr lang="es-PR" smtClean="0"/>
              <a:t>12/22/2024</a:t>
            </a:fld>
            <a:endParaRPr lang="es-PR"/>
          </a:p>
        </p:txBody>
      </p:sp>
      <p:sp>
        <p:nvSpPr>
          <p:cNvPr id="5" name="Footer Placeholder 4"/>
          <p:cNvSpPr>
            <a:spLocks noGrp="1"/>
          </p:cNvSpPr>
          <p:nvPr>
            <p:ph type="ftr" sz="quarter" idx="11"/>
          </p:nvPr>
        </p:nvSpPr>
        <p:spPr/>
        <p:txBody>
          <a:bodyPr/>
          <a:lstStyle/>
          <a:p>
            <a:endParaRPr lang="es-PR"/>
          </a:p>
        </p:txBody>
      </p:sp>
      <p:sp>
        <p:nvSpPr>
          <p:cNvPr id="6" name="Slide Number Placeholder 5"/>
          <p:cNvSpPr>
            <a:spLocks noGrp="1"/>
          </p:cNvSpPr>
          <p:nvPr>
            <p:ph type="sldNum" sz="quarter" idx="12"/>
          </p:nvPr>
        </p:nvSpPr>
        <p:spPr/>
        <p:txBody>
          <a:bodyPr/>
          <a:lstStyle/>
          <a:p>
            <a:fld id="{2C822878-EC96-4736-8C28-A0FE6BD8C24F}" type="slidenum">
              <a:rPr lang="es-PR" smtClean="0"/>
              <a:t>‹#›</a:t>
            </a:fld>
            <a:endParaRPr lang="es-PR"/>
          </a:p>
        </p:txBody>
      </p:sp>
    </p:spTree>
    <p:extLst>
      <p:ext uri="{BB962C8B-B14F-4D97-AF65-F5344CB8AC3E}">
        <p14:creationId xmlns:p14="http://schemas.microsoft.com/office/powerpoint/2010/main" val="1008767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6C10E6-2E9D-4EBB-A6F3-0612749DB83B}" type="datetimeFigureOut">
              <a:rPr lang="es-PR" smtClean="0"/>
              <a:t>12/22/2024</a:t>
            </a:fld>
            <a:endParaRPr lang="es-PR"/>
          </a:p>
        </p:txBody>
      </p:sp>
      <p:sp>
        <p:nvSpPr>
          <p:cNvPr id="5" name="Footer Placeholder 4"/>
          <p:cNvSpPr>
            <a:spLocks noGrp="1"/>
          </p:cNvSpPr>
          <p:nvPr>
            <p:ph type="ftr" sz="quarter" idx="11"/>
          </p:nvPr>
        </p:nvSpPr>
        <p:spPr/>
        <p:txBody>
          <a:bodyPr/>
          <a:lstStyle/>
          <a:p>
            <a:endParaRPr lang="es-PR"/>
          </a:p>
        </p:txBody>
      </p:sp>
      <p:sp>
        <p:nvSpPr>
          <p:cNvPr id="6" name="Slide Number Placeholder 5"/>
          <p:cNvSpPr>
            <a:spLocks noGrp="1"/>
          </p:cNvSpPr>
          <p:nvPr>
            <p:ph type="sldNum" sz="quarter" idx="12"/>
          </p:nvPr>
        </p:nvSpPr>
        <p:spPr/>
        <p:txBody>
          <a:bodyPr/>
          <a:lstStyle/>
          <a:p>
            <a:fld id="{2C822878-EC96-4736-8C28-A0FE6BD8C24F}" type="slidenum">
              <a:rPr lang="es-PR" smtClean="0"/>
              <a:t>‹#›</a:t>
            </a:fld>
            <a:endParaRPr lang="es-PR"/>
          </a:p>
        </p:txBody>
      </p:sp>
    </p:spTree>
    <p:extLst>
      <p:ext uri="{BB962C8B-B14F-4D97-AF65-F5344CB8AC3E}">
        <p14:creationId xmlns:p14="http://schemas.microsoft.com/office/powerpoint/2010/main" val="159006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6C10E6-2E9D-4EBB-A6F3-0612749DB83B}" type="datetimeFigureOut">
              <a:rPr lang="es-PR" smtClean="0"/>
              <a:t>12/22/2024</a:t>
            </a:fld>
            <a:endParaRPr lang="es-PR"/>
          </a:p>
        </p:txBody>
      </p:sp>
      <p:sp>
        <p:nvSpPr>
          <p:cNvPr id="5" name="Footer Placeholder 4"/>
          <p:cNvSpPr>
            <a:spLocks noGrp="1"/>
          </p:cNvSpPr>
          <p:nvPr>
            <p:ph type="ftr" sz="quarter" idx="11"/>
          </p:nvPr>
        </p:nvSpPr>
        <p:spPr/>
        <p:txBody>
          <a:bodyPr/>
          <a:lstStyle/>
          <a:p>
            <a:endParaRPr lang="es-PR"/>
          </a:p>
        </p:txBody>
      </p:sp>
      <p:sp>
        <p:nvSpPr>
          <p:cNvPr id="6" name="Slide Number Placeholder 5"/>
          <p:cNvSpPr>
            <a:spLocks noGrp="1"/>
          </p:cNvSpPr>
          <p:nvPr>
            <p:ph type="sldNum" sz="quarter" idx="12"/>
          </p:nvPr>
        </p:nvSpPr>
        <p:spPr/>
        <p:txBody>
          <a:bodyPr/>
          <a:lstStyle/>
          <a:p>
            <a:fld id="{2C822878-EC96-4736-8C28-A0FE6BD8C24F}" type="slidenum">
              <a:rPr lang="es-PR" smtClean="0"/>
              <a:t>‹#›</a:t>
            </a:fld>
            <a:endParaRPr lang="es-PR"/>
          </a:p>
        </p:txBody>
      </p:sp>
    </p:spTree>
    <p:extLst>
      <p:ext uri="{BB962C8B-B14F-4D97-AF65-F5344CB8AC3E}">
        <p14:creationId xmlns:p14="http://schemas.microsoft.com/office/powerpoint/2010/main" val="1522082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76C10E6-2E9D-4EBB-A6F3-0612749DB83B}" type="datetimeFigureOut">
              <a:rPr lang="es-PR" smtClean="0"/>
              <a:t>12/22/2024</a:t>
            </a:fld>
            <a:endParaRPr lang="es-PR"/>
          </a:p>
        </p:txBody>
      </p:sp>
      <p:sp>
        <p:nvSpPr>
          <p:cNvPr id="6" name="Footer Placeholder 5"/>
          <p:cNvSpPr>
            <a:spLocks noGrp="1"/>
          </p:cNvSpPr>
          <p:nvPr>
            <p:ph type="ftr" sz="quarter" idx="11"/>
          </p:nvPr>
        </p:nvSpPr>
        <p:spPr/>
        <p:txBody>
          <a:bodyPr/>
          <a:lstStyle/>
          <a:p>
            <a:endParaRPr lang="es-PR"/>
          </a:p>
        </p:txBody>
      </p:sp>
      <p:sp>
        <p:nvSpPr>
          <p:cNvPr id="7" name="Slide Number Placeholder 6"/>
          <p:cNvSpPr>
            <a:spLocks noGrp="1"/>
          </p:cNvSpPr>
          <p:nvPr>
            <p:ph type="sldNum" sz="quarter" idx="12"/>
          </p:nvPr>
        </p:nvSpPr>
        <p:spPr/>
        <p:txBody>
          <a:bodyPr/>
          <a:lstStyle/>
          <a:p>
            <a:fld id="{2C822878-EC96-4736-8C28-A0FE6BD8C24F}" type="slidenum">
              <a:rPr lang="es-PR" smtClean="0"/>
              <a:t>‹#›</a:t>
            </a:fld>
            <a:endParaRPr lang="es-PR"/>
          </a:p>
        </p:txBody>
      </p:sp>
    </p:spTree>
    <p:extLst>
      <p:ext uri="{BB962C8B-B14F-4D97-AF65-F5344CB8AC3E}">
        <p14:creationId xmlns:p14="http://schemas.microsoft.com/office/powerpoint/2010/main" val="1623576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76C10E6-2E9D-4EBB-A6F3-0612749DB83B}" type="datetimeFigureOut">
              <a:rPr lang="es-PR" smtClean="0"/>
              <a:t>12/22/2024</a:t>
            </a:fld>
            <a:endParaRPr lang="es-PR"/>
          </a:p>
        </p:txBody>
      </p:sp>
      <p:sp>
        <p:nvSpPr>
          <p:cNvPr id="8" name="Footer Placeholder 7"/>
          <p:cNvSpPr>
            <a:spLocks noGrp="1"/>
          </p:cNvSpPr>
          <p:nvPr>
            <p:ph type="ftr" sz="quarter" idx="11"/>
          </p:nvPr>
        </p:nvSpPr>
        <p:spPr/>
        <p:txBody>
          <a:bodyPr/>
          <a:lstStyle/>
          <a:p>
            <a:endParaRPr lang="es-PR"/>
          </a:p>
        </p:txBody>
      </p:sp>
      <p:sp>
        <p:nvSpPr>
          <p:cNvPr id="9" name="Slide Number Placeholder 8"/>
          <p:cNvSpPr>
            <a:spLocks noGrp="1"/>
          </p:cNvSpPr>
          <p:nvPr>
            <p:ph type="sldNum" sz="quarter" idx="12"/>
          </p:nvPr>
        </p:nvSpPr>
        <p:spPr/>
        <p:txBody>
          <a:bodyPr/>
          <a:lstStyle/>
          <a:p>
            <a:fld id="{2C822878-EC96-4736-8C28-A0FE6BD8C24F}" type="slidenum">
              <a:rPr lang="es-PR" smtClean="0"/>
              <a:t>‹#›</a:t>
            </a:fld>
            <a:endParaRPr lang="es-PR"/>
          </a:p>
        </p:txBody>
      </p:sp>
    </p:spTree>
    <p:extLst>
      <p:ext uri="{BB962C8B-B14F-4D97-AF65-F5344CB8AC3E}">
        <p14:creationId xmlns:p14="http://schemas.microsoft.com/office/powerpoint/2010/main" val="4102123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76C10E6-2E9D-4EBB-A6F3-0612749DB83B}" type="datetimeFigureOut">
              <a:rPr lang="es-PR" smtClean="0"/>
              <a:t>12/22/2024</a:t>
            </a:fld>
            <a:endParaRPr lang="es-PR"/>
          </a:p>
        </p:txBody>
      </p:sp>
      <p:sp>
        <p:nvSpPr>
          <p:cNvPr id="4" name="Footer Placeholder 3"/>
          <p:cNvSpPr>
            <a:spLocks noGrp="1"/>
          </p:cNvSpPr>
          <p:nvPr>
            <p:ph type="ftr" sz="quarter" idx="11"/>
          </p:nvPr>
        </p:nvSpPr>
        <p:spPr/>
        <p:txBody>
          <a:bodyPr/>
          <a:lstStyle/>
          <a:p>
            <a:endParaRPr lang="es-PR"/>
          </a:p>
        </p:txBody>
      </p:sp>
      <p:sp>
        <p:nvSpPr>
          <p:cNvPr id="5" name="Slide Number Placeholder 4"/>
          <p:cNvSpPr>
            <a:spLocks noGrp="1"/>
          </p:cNvSpPr>
          <p:nvPr>
            <p:ph type="sldNum" sz="quarter" idx="12"/>
          </p:nvPr>
        </p:nvSpPr>
        <p:spPr/>
        <p:txBody>
          <a:bodyPr/>
          <a:lstStyle/>
          <a:p>
            <a:fld id="{2C822878-EC96-4736-8C28-A0FE6BD8C24F}" type="slidenum">
              <a:rPr lang="es-PR" smtClean="0"/>
              <a:t>‹#›</a:t>
            </a:fld>
            <a:endParaRPr lang="es-PR"/>
          </a:p>
        </p:txBody>
      </p:sp>
    </p:spTree>
    <p:extLst>
      <p:ext uri="{BB962C8B-B14F-4D97-AF65-F5344CB8AC3E}">
        <p14:creationId xmlns:p14="http://schemas.microsoft.com/office/powerpoint/2010/main" val="745642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6C10E6-2E9D-4EBB-A6F3-0612749DB83B}" type="datetimeFigureOut">
              <a:rPr lang="es-PR" smtClean="0"/>
              <a:t>12/22/2024</a:t>
            </a:fld>
            <a:endParaRPr lang="es-PR"/>
          </a:p>
        </p:txBody>
      </p:sp>
      <p:sp>
        <p:nvSpPr>
          <p:cNvPr id="3" name="Footer Placeholder 2"/>
          <p:cNvSpPr>
            <a:spLocks noGrp="1"/>
          </p:cNvSpPr>
          <p:nvPr>
            <p:ph type="ftr" sz="quarter" idx="11"/>
          </p:nvPr>
        </p:nvSpPr>
        <p:spPr/>
        <p:txBody>
          <a:bodyPr/>
          <a:lstStyle/>
          <a:p>
            <a:endParaRPr lang="es-PR"/>
          </a:p>
        </p:txBody>
      </p:sp>
      <p:sp>
        <p:nvSpPr>
          <p:cNvPr id="4" name="Slide Number Placeholder 3"/>
          <p:cNvSpPr>
            <a:spLocks noGrp="1"/>
          </p:cNvSpPr>
          <p:nvPr>
            <p:ph type="sldNum" sz="quarter" idx="12"/>
          </p:nvPr>
        </p:nvSpPr>
        <p:spPr/>
        <p:txBody>
          <a:bodyPr/>
          <a:lstStyle/>
          <a:p>
            <a:fld id="{2C822878-EC96-4736-8C28-A0FE6BD8C24F}" type="slidenum">
              <a:rPr lang="es-PR" smtClean="0"/>
              <a:t>‹#›</a:t>
            </a:fld>
            <a:endParaRPr lang="es-PR"/>
          </a:p>
        </p:txBody>
      </p:sp>
    </p:spTree>
    <p:extLst>
      <p:ext uri="{BB962C8B-B14F-4D97-AF65-F5344CB8AC3E}">
        <p14:creationId xmlns:p14="http://schemas.microsoft.com/office/powerpoint/2010/main" val="3775754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6C10E6-2E9D-4EBB-A6F3-0612749DB83B}" type="datetimeFigureOut">
              <a:rPr lang="es-PR" smtClean="0"/>
              <a:t>12/22/2024</a:t>
            </a:fld>
            <a:endParaRPr lang="es-PR"/>
          </a:p>
        </p:txBody>
      </p:sp>
      <p:sp>
        <p:nvSpPr>
          <p:cNvPr id="6" name="Footer Placeholder 5"/>
          <p:cNvSpPr>
            <a:spLocks noGrp="1"/>
          </p:cNvSpPr>
          <p:nvPr>
            <p:ph type="ftr" sz="quarter" idx="11"/>
          </p:nvPr>
        </p:nvSpPr>
        <p:spPr/>
        <p:txBody>
          <a:bodyPr/>
          <a:lstStyle/>
          <a:p>
            <a:endParaRPr lang="es-PR"/>
          </a:p>
        </p:txBody>
      </p:sp>
      <p:sp>
        <p:nvSpPr>
          <p:cNvPr id="7" name="Slide Number Placeholder 6"/>
          <p:cNvSpPr>
            <a:spLocks noGrp="1"/>
          </p:cNvSpPr>
          <p:nvPr>
            <p:ph type="sldNum" sz="quarter" idx="12"/>
          </p:nvPr>
        </p:nvSpPr>
        <p:spPr/>
        <p:txBody>
          <a:bodyPr/>
          <a:lstStyle/>
          <a:p>
            <a:fld id="{2C822878-EC96-4736-8C28-A0FE6BD8C24F}" type="slidenum">
              <a:rPr lang="es-PR" smtClean="0"/>
              <a:t>‹#›</a:t>
            </a:fld>
            <a:endParaRPr lang="es-PR"/>
          </a:p>
        </p:txBody>
      </p:sp>
    </p:spTree>
    <p:extLst>
      <p:ext uri="{BB962C8B-B14F-4D97-AF65-F5344CB8AC3E}">
        <p14:creationId xmlns:p14="http://schemas.microsoft.com/office/powerpoint/2010/main" val="388539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6C10E6-2E9D-4EBB-A6F3-0612749DB83B}" type="datetimeFigureOut">
              <a:rPr lang="es-PR" smtClean="0"/>
              <a:t>12/22/2024</a:t>
            </a:fld>
            <a:endParaRPr lang="es-PR"/>
          </a:p>
        </p:txBody>
      </p:sp>
      <p:sp>
        <p:nvSpPr>
          <p:cNvPr id="6" name="Footer Placeholder 5"/>
          <p:cNvSpPr>
            <a:spLocks noGrp="1"/>
          </p:cNvSpPr>
          <p:nvPr>
            <p:ph type="ftr" sz="quarter" idx="11"/>
          </p:nvPr>
        </p:nvSpPr>
        <p:spPr/>
        <p:txBody>
          <a:bodyPr/>
          <a:lstStyle/>
          <a:p>
            <a:endParaRPr lang="es-PR"/>
          </a:p>
        </p:txBody>
      </p:sp>
      <p:sp>
        <p:nvSpPr>
          <p:cNvPr id="7" name="Slide Number Placeholder 6"/>
          <p:cNvSpPr>
            <a:spLocks noGrp="1"/>
          </p:cNvSpPr>
          <p:nvPr>
            <p:ph type="sldNum" sz="quarter" idx="12"/>
          </p:nvPr>
        </p:nvSpPr>
        <p:spPr/>
        <p:txBody>
          <a:bodyPr/>
          <a:lstStyle/>
          <a:p>
            <a:fld id="{2C822878-EC96-4736-8C28-A0FE6BD8C24F}" type="slidenum">
              <a:rPr lang="es-PR" smtClean="0"/>
              <a:t>‹#›</a:t>
            </a:fld>
            <a:endParaRPr lang="es-PR"/>
          </a:p>
        </p:txBody>
      </p:sp>
    </p:spTree>
    <p:extLst>
      <p:ext uri="{BB962C8B-B14F-4D97-AF65-F5344CB8AC3E}">
        <p14:creationId xmlns:p14="http://schemas.microsoft.com/office/powerpoint/2010/main" val="2706402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6C10E6-2E9D-4EBB-A6F3-0612749DB83B}" type="datetimeFigureOut">
              <a:rPr lang="es-PR" smtClean="0"/>
              <a:t>12/22/2024</a:t>
            </a:fld>
            <a:endParaRPr lang="es-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822878-EC96-4736-8C28-A0FE6BD8C24F}" type="slidenum">
              <a:rPr lang="es-PR" smtClean="0"/>
              <a:t>‹#›</a:t>
            </a:fld>
            <a:endParaRPr lang="es-PR"/>
          </a:p>
        </p:txBody>
      </p:sp>
      <p:pic>
        <p:nvPicPr>
          <p:cNvPr id="10" name="Picture 9" descr="Graphical user interface, text, application, email&#10;&#10;Description automatically generated">
            <a:extLst>
              <a:ext uri="{FF2B5EF4-FFF2-40B4-BE49-F238E27FC236}">
                <a16:creationId xmlns:a16="http://schemas.microsoft.com/office/drawing/2014/main" id="{59A8620C-5FE8-7D85-1554-D0E7240C9F84}"/>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6271252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815F7FC4-4EBB-59D1-0275-69787370FF26}"/>
              </a:ext>
            </a:extLst>
          </p:cNvPr>
          <p:cNvGraphicFramePr>
            <a:graphicFrameLocks noGrp="1"/>
          </p:cNvGraphicFramePr>
          <p:nvPr>
            <p:extLst>
              <p:ext uri="{D42A27DB-BD31-4B8C-83A1-F6EECF244321}">
                <p14:modId xmlns:p14="http://schemas.microsoft.com/office/powerpoint/2010/main" val="2499906472"/>
              </p:ext>
            </p:extLst>
          </p:nvPr>
        </p:nvGraphicFramePr>
        <p:xfrm>
          <a:off x="811865" y="2030937"/>
          <a:ext cx="7520269" cy="3143275"/>
        </p:xfrm>
        <a:graphic>
          <a:graphicData uri="http://schemas.openxmlformats.org/drawingml/2006/table">
            <a:tbl>
              <a:tblPr firstRow="1" firstCol="1" bandRow="1"/>
              <a:tblGrid>
                <a:gridCol w="434229">
                  <a:extLst>
                    <a:ext uri="{9D8B030D-6E8A-4147-A177-3AD203B41FA5}">
                      <a16:colId xmlns:a16="http://schemas.microsoft.com/office/drawing/2014/main" val="2980970942"/>
                    </a:ext>
                  </a:extLst>
                </a:gridCol>
                <a:gridCol w="1335741">
                  <a:extLst>
                    <a:ext uri="{9D8B030D-6E8A-4147-A177-3AD203B41FA5}">
                      <a16:colId xmlns:a16="http://schemas.microsoft.com/office/drawing/2014/main" val="88230216"/>
                    </a:ext>
                  </a:extLst>
                </a:gridCol>
                <a:gridCol w="1192306">
                  <a:extLst>
                    <a:ext uri="{9D8B030D-6E8A-4147-A177-3AD203B41FA5}">
                      <a16:colId xmlns:a16="http://schemas.microsoft.com/office/drawing/2014/main" val="2805155929"/>
                    </a:ext>
                  </a:extLst>
                </a:gridCol>
                <a:gridCol w="2938580">
                  <a:extLst>
                    <a:ext uri="{9D8B030D-6E8A-4147-A177-3AD203B41FA5}">
                      <a16:colId xmlns:a16="http://schemas.microsoft.com/office/drawing/2014/main" val="3722500492"/>
                    </a:ext>
                  </a:extLst>
                </a:gridCol>
                <a:gridCol w="1619413">
                  <a:extLst>
                    <a:ext uri="{9D8B030D-6E8A-4147-A177-3AD203B41FA5}">
                      <a16:colId xmlns:a16="http://schemas.microsoft.com/office/drawing/2014/main" val="2132307971"/>
                    </a:ext>
                  </a:extLst>
                </a:gridCol>
              </a:tblGrid>
              <a:tr h="552475">
                <a:tc>
                  <a:txBody>
                    <a:bodyPr/>
                    <a:lstStyle/>
                    <a:p>
                      <a:pPr marL="0" marR="0" algn="ctr">
                        <a:spcBef>
                          <a:spcPts val="0"/>
                        </a:spcBef>
                        <a:spcAft>
                          <a:spcPts val="0"/>
                        </a:spcAft>
                      </a:pPr>
                      <a:r>
                        <a:rPr lang="es-PR"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s-PR" sz="1000" dirty="0">
                        <a:effectLst/>
                        <a:latin typeface="Tahoma" panose="020B0604030504040204" pitchFamily="34" charset="0"/>
                        <a:ea typeface="Tahoma" panose="020B0604030504040204" pitchFamily="34" charset="0"/>
                        <a:cs typeface="Times New Roman" panose="02020603050405020304" pitchFamily="18" charset="0"/>
                      </a:endParaRPr>
                    </a:p>
                  </a:txBody>
                  <a:tcPr marL="42256" marR="422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8B4E6"/>
                    </a:solidFill>
                  </a:tcPr>
                </a:tc>
                <a:tc>
                  <a:txBody>
                    <a:bodyPr/>
                    <a:lstStyle/>
                    <a:p>
                      <a:pPr marL="0" marR="0" algn="ctr">
                        <a:spcBef>
                          <a:spcPts val="0"/>
                        </a:spcBef>
                        <a:spcAft>
                          <a:spcPts val="0"/>
                        </a:spcAft>
                      </a:pPr>
                      <a:r>
                        <a:rPr lang="es-PR" sz="1000" b="1" dirty="0">
                          <a:solidFill>
                            <a:srgbClr val="000000"/>
                          </a:solidFill>
                          <a:effectLst/>
                          <a:latin typeface="+mj-lt"/>
                          <a:ea typeface="Times New Roman" panose="02020603050405020304" pitchFamily="18" charset="0"/>
                          <a:cs typeface="Times New Roman" panose="02020603050405020304" pitchFamily="18" charset="0"/>
                        </a:rPr>
                        <a:t>NUMERO DE SOLICITUD</a:t>
                      </a:r>
                      <a:endParaRPr lang="es-PR" sz="1000" dirty="0">
                        <a:effectLst/>
                        <a:latin typeface="+mj-lt"/>
                        <a:ea typeface="Tahoma" panose="020B0604030504040204" pitchFamily="34" charset="0"/>
                        <a:cs typeface="Times New Roman" panose="02020603050405020304" pitchFamily="18" charset="0"/>
                      </a:endParaRPr>
                    </a:p>
                  </a:txBody>
                  <a:tcPr marL="42256" marR="422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8B4E6"/>
                    </a:solidFill>
                  </a:tcPr>
                </a:tc>
                <a:tc>
                  <a:txBody>
                    <a:bodyPr/>
                    <a:lstStyle/>
                    <a:p>
                      <a:pPr marL="0" marR="0" algn="ctr">
                        <a:spcBef>
                          <a:spcPts val="0"/>
                        </a:spcBef>
                        <a:spcAft>
                          <a:spcPts val="0"/>
                        </a:spcAft>
                      </a:pPr>
                      <a:r>
                        <a:rPr lang="es-PR" sz="1000" b="1" dirty="0">
                          <a:solidFill>
                            <a:srgbClr val="000000"/>
                          </a:solidFill>
                          <a:effectLst/>
                          <a:latin typeface="+mj-lt"/>
                          <a:ea typeface="Times New Roman" panose="02020603050405020304" pitchFamily="18" charset="0"/>
                          <a:cs typeface="Times New Roman" panose="02020603050405020304" pitchFamily="18" charset="0"/>
                        </a:rPr>
                        <a:t>FECHA RECIBIDO</a:t>
                      </a:r>
                      <a:endParaRPr lang="es-PR" sz="1000" dirty="0">
                        <a:effectLst/>
                        <a:latin typeface="+mj-lt"/>
                        <a:ea typeface="Tahoma" panose="020B0604030504040204" pitchFamily="34" charset="0"/>
                        <a:cs typeface="Times New Roman" panose="02020603050405020304" pitchFamily="18" charset="0"/>
                      </a:endParaRPr>
                    </a:p>
                  </a:txBody>
                  <a:tcPr marL="42256" marR="422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8B4E6"/>
                    </a:solidFill>
                  </a:tcPr>
                </a:tc>
                <a:tc>
                  <a:txBody>
                    <a:bodyPr/>
                    <a:lstStyle/>
                    <a:p>
                      <a:pPr marL="0" marR="0" algn="ctr">
                        <a:spcBef>
                          <a:spcPts val="0"/>
                        </a:spcBef>
                        <a:spcAft>
                          <a:spcPts val="0"/>
                        </a:spcAft>
                      </a:pPr>
                      <a:r>
                        <a:rPr lang="es-PR" sz="1000" b="1" dirty="0">
                          <a:solidFill>
                            <a:srgbClr val="000000"/>
                          </a:solidFill>
                          <a:effectLst/>
                          <a:latin typeface="+mj-lt"/>
                          <a:ea typeface="Times New Roman" panose="02020603050405020304" pitchFamily="18" charset="0"/>
                          <a:cs typeface="Times New Roman" panose="02020603050405020304" pitchFamily="18" charset="0"/>
                        </a:rPr>
                        <a:t>INFORMACION SOLICITADA</a:t>
                      </a:r>
                      <a:endParaRPr lang="es-PR" sz="1000" dirty="0">
                        <a:effectLst/>
                        <a:latin typeface="+mj-lt"/>
                        <a:ea typeface="Tahoma" panose="020B0604030504040204" pitchFamily="34" charset="0"/>
                        <a:cs typeface="Times New Roman" panose="02020603050405020304" pitchFamily="18" charset="0"/>
                      </a:endParaRPr>
                    </a:p>
                  </a:txBody>
                  <a:tcPr marL="42256" marR="422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8B4E6"/>
                    </a:solidFill>
                  </a:tcPr>
                </a:tc>
                <a:tc>
                  <a:txBody>
                    <a:bodyPr/>
                    <a:lstStyle/>
                    <a:p>
                      <a:pPr marL="0" marR="0" algn="ctr">
                        <a:spcBef>
                          <a:spcPts val="0"/>
                        </a:spcBef>
                        <a:spcAft>
                          <a:spcPts val="0"/>
                        </a:spcAft>
                      </a:pPr>
                      <a:r>
                        <a:rPr lang="es-PR" sz="1000" b="1" dirty="0">
                          <a:solidFill>
                            <a:srgbClr val="000000"/>
                          </a:solidFill>
                          <a:effectLst/>
                          <a:latin typeface="+mj-lt"/>
                          <a:ea typeface="Times New Roman" panose="02020603050405020304" pitchFamily="18" charset="0"/>
                          <a:cs typeface="Times New Roman" panose="02020603050405020304" pitchFamily="18" charset="0"/>
                        </a:rPr>
                        <a:t>ESTATUS DE LA SOLICITUD</a:t>
                      </a:r>
                      <a:endParaRPr lang="es-PR" sz="1000" dirty="0">
                        <a:effectLst/>
                        <a:latin typeface="+mj-lt"/>
                        <a:ea typeface="Tahoma" panose="020B0604030504040204" pitchFamily="34" charset="0"/>
                        <a:cs typeface="Times New Roman" panose="02020603050405020304" pitchFamily="18" charset="0"/>
                      </a:endParaRPr>
                    </a:p>
                  </a:txBody>
                  <a:tcPr marL="42256" marR="422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8B4E6"/>
                    </a:solidFill>
                  </a:tcPr>
                </a:tc>
                <a:extLst>
                  <a:ext uri="{0D108BD9-81ED-4DB2-BD59-A6C34878D82A}">
                    <a16:rowId xmlns:a16="http://schemas.microsoft.com/office/drawing/2014/main" val="2981316259"/>
                  </a:ext>
                </a:extLst>
              </a:tr>
              <a:tr h="701149">
                <a:tc>
                  <a:txBody>
                    <a:bodyPr/>
                    <a:lstStyle/>
                    <a:p>
                      <a:pPr marL="0" marR="0" algn="ctr">
                        <a:spcBef>
                          <a:spcPts val="0"/>
                        </a:spcBef>
                        <a:spcAft>
                          <a:spcPts val="0"/>
                        </a:spcAft>
                      </a:pPr>
                      <a:r>
                        <a:rPr lang="es-PR" sz="1000" b="1" dirty="0">
                          <a:solidFill>
                            <a:srgbClr val="000000"/>
                          </a:solidFill>
                          <a:effectLst/>
                          <a:latin typeface="+mj-lt"/>
                          <a:ea typeface="Times New Roman" panose="02020603050405020304" pitchFamily="18" charset="0"/>
                          <a:cs typeface="Arial" panose="020B0604020202020204" pitchFamily="34" charset="0"/>
                        </a:rPr>
                        <a:t> </a:t>
                      </a:r>
                      <a:endParaRPr lang="es-PR" sz="1000" b="1" dirty="0">
                        <a:effectLst/>
                        <a:latin typeface="+mj-lt"/>
                        <a:ea typeface="Tahoma" panose="020B0604030504040204" pitchFamily="34" charset="0"/>
                        <a:cs typeface="Arial" panose="020B0604020202020204" pitchFamily="34" charset="0"/>
                      </a:endParaRPr>
                    </a:p>
                    <a:p>
                      <a:pPr marL="0" marR="0" algn="ctr">
                        <a:spcBef>
                          <a:spcPts val="0"/>
                        </a:spcBef>
                        <a:spcAft>
                          <a:spcPts val="0"/>
                        </a:spcAft>
                      </a:pPr>
                      <a:endParaRPr lang="es-PR" sz="1000" b="1" dirty="0">
                        <a:solidFill>
                          <a:srgbClr val="000000"/>
                        </a:solidFill>
                        <a:effectLst/>
                        <a:latin typeface="+mj-lt"/>
                        <a:ea typeface="Times New Roman" panose="02020603050405020304" pitchFamily="18" charset="0"/>
                        <a:cs typeface="Arial" panose="020B0604020202020204" pitchFamily="34" charset="0"/>
                      </a:endParaRPr>
                    </a:p>
                    <a:p>
                      <a:pPr marL="0" marR="0" algn="ctr">
                        <a:spcBef>
                          <a:spcPts val="0"/>
                        </a:spcBef>
                        <a:spcAft>
                          <a:spcPts val="0"/>
                        </a:spcAft>
                      </a:pPr>
                      <a:endParaRPr lang="es-PR" sz="1000" b="1" dirty="0">
                        <a:solidFill>
                          <a:srgbClr val="000000"/>
                        </a:solidFill>
                        <a:effectLst/>
                        <a:latin typeface="+mj-lt"/>
                        <a:ea typeface="Times New Roman" panose="02020603050405020304" pitchFamily="18" charset="0"/>
                        <a:cs typeface="Arial" panose="020B0604020202020204" pitchFamily="34" charset="0"/>
                      </a:endParaRPr>
                    </a:p>
                    <a:p>
                      <a:pPr marL="0" marR="0" algn="ctr">
                        <a:spcBef>
                          <a:spcPts val="0"/>
                        </a:spcBef>
                        <a:spcAft>
                          <a:spcPts val="0"/>
                        </a:spcAft>
                      </a:pPr>
                      <a:endParaRPr lang="es-PR" sz="1000" b="1" dirty="0">
                        <a:solidFill>
                          <a:srgbClr val="000000"/>
                        </a:solidFill>
                        <a:effectLst/>
                        <a:latin typeface="+mj-lt"/>
                        <a:ea typeface="Times New Roman" panose="02020603050405020304" pitchFamily="18" charset="0"/>
                        <a:cs typeface="Arial" panose="020B0604020202020204" pitchFamily="34" charset="0"/>
                      </a:endParaRPr>
                    </a:p>
                    <a:p>
                      <a:pPr marL="0" marR="0" algn="ctr">
                        <a:spcBef>
                          <a:spcPts val="0"/>
                        </a:spcBef>
                        <a:spcAft>
                          <a:spcPts val="0"/>
                        </a:spcAft>
                      </a:pPr>
                      <a:endParaRPr lang="es-PR" sz="1000" b="1" dirty="0">
                        <a:solidFill>
                          <a:srgbClr val="000000"/>
                        </a:solidFill>
                        <a:effectLst/>
                        <a:latin typeface="+mj-lt"/>
                        <a:ea typeface="Times New Roman" panose="02020603050405020304" pitchFamily="18" charset="0"/>
                        <a:cs typeface="Arial" panose="020B0604020202020204" pitchFamily="34" charset="0"/>
                      </a:endParaRPr>
                    </a:p>
                    <a:p>
                      <a:pPr marL="0" marR="0" algn="ctr">
                        <a:spcBef>
                          <a:spcPts val="0"/>
                        </a:spcBef>
                        <a:spcAft>
                          <a:spcPts val="0"/>
                        </a:spcAft>
                      </a:pPr>
                      <a:r>
                        <a:rPr lang="es-PR" sz="1000" b="1" dirty="0">
                          <a:solidFill>
                            <a:srgbClr val="000000"/>
                          </a:solidFill>
                          <a:effectLst/>
                          <a:latin typeface="+mj-lt"/>
                          <a:ea typeface="Times New Roman" panose="02020603050405020304" pitchFamily="18" charset="0"/>
                          <a:cs typeface="Arial" panose="020B0604020202020204" pitchFamily="34" charset="0"/>
                        </a:rPr>
                        <a:t>1</a:t>
                      </a:r>
                      <a:endParaRPr lang="es-PR" sz="1000" b="1" dirty="0">
                        <a:effectLst/>
                        <a:latin typeface="+mj-lt"/>
                        <a:ea typeface="Tahoma" panose="020B0604030504040204" pitchFamily="34" charset="0"/>
                        <a:cs typeface="Arial" panose="020B0604020202020204" pitchFamily="34" charset="0"/>
                      </a:endParaRPr>
                    </a:p>
                  </a:txBody>
                  <a:tcPr marL="42256" marR="422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s-PR" sz="1000" b="1" dirty="0">
                          <a:solidFill>
                            <a:srgbClr val="000000"/>
                          </a:solidFill>
                          <a:effectLst/>
                          <a:latin typeface="+mj-lt"/>
                          <a:ea typeface="Times New Roman" panose="02020603050405020304" pitchFamily="18" charset="0"/>
                          <a:cs typeface="Arial" panose="020B0604020202020204" pitchFamily="34" charset="0"/>
                        </a:rPr>
                        <a:t>AI2024-011</a:t>
                      </a:r>
                      <a:endParaRPr lang="es-PR" sz="1000" b="1" dirty="0">
                        <a:effectLst/>
                        <a:latin typeface="+mj-lt"/>
                        <a:ea typeface="Tahoma" panose="020B0604030504040204" pitchFamily="34" charset="0"/>
                        <a:cs typeface="Arial" panose="020B0604020202020204" pitchFamily="34" charset="0"/>
                      </a:endParaRPr>
                    </a:p>
                  </a:txBody>
                  <a:tcPr marL="42256" marR="422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s-PR" sz="1000" b="1" dirty="0">
                          <a:solidFill>
                            <a:srgbClr val="000000"/>
                          </a:solidFill>
                          <a:effectLst/>
                          <a:latin typeface="+mj-lt"/>
                          <a:ea typeface="Times New Roman" panose="02020603050405020304" pitchFamily="18" charset="0"/>
                          <a:cs typeface="Arial" panose="020B0604020202020204" pitchFamily="34" charset="0"/>
                        </a:rPr>
                        <a:t>12 agosto</a:t>
                      </a:r>
                      <a:endParaRPr lang="es-PR" sz="1000" b="1" dirty="0">
                        <a:effectLst/>
                        <a:latin typeface="+mj-lt"/>
                        <a:ea typeface="Tahoma" panose="020B0604030504040204" pitchFamily="34" charset="0"/>
                        <a:cs typeface="Arial" panose="020B0604020202020204" pitchFamily="34" charset="0"/>
                      </a:endParaRPr>
                    </a:p>
                  </a:txBody>
                  <a:tcPr marL="42256" marR="422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s-PR" sz="1000" b="1" dirty="0">
                          <a:solidFill>
                            <a:srgbClr val="000000"/>
                          </a:solidFill>
                          <a:effectLst/>
                          <a:latin typeface="+mj-lt"/>
                          <a:ea typeface="Times New Roman" panose="02020603050405020304" pitchFamily="18" charset="0"/>
                          <a:cs typeface="Arial" panose="020B0604020202020204" pitchFamily="34" charset="0"/>
                        </a:rPr>
                        <a:t>Los documentos solicitados son los siguientes:                                                           (1)  ¿Cuántos carros eléctricos se han vendido o importado en Puerto Rico en los últimos 5 años?                                                                   (2) Cuantas placas solares se han instalado/vendido o importado en Puerto Rico en los últimos 5 años.</a:t>
                      </a:r>
                    </a:p>
                    <a:p>
                      <a:pPr marL="228600" marR="0" indent="-228600" algn="just">
                        <a:lnSpc>
                          <a:spcPct val="100000"/>
                        </a:lnSpc>
                        <a:spcBef>
                          <a:spcPts val="0"/>
                        </a:spcBef>
                        <a:spcAft>
                          <a:spcPts val="0"/>
                        </a:spcAft>
                        <a:buAutoNum type="arabicParenBoth" startAt="3"/>
                      </a:pPr>
                      <a:r>
                        <a:rPr lang="es-PR" sz="1000" b="1" dirty="0">
                          <a:solidFill>
                            <a:srgbClr val="000000"/>
                          </a:solidFill>
                          <a:effectLst/>
                          <a:latin typeface="+mj-lt"/>
                          <a:ea typeface="Times New Roman" panose="02020603050405020304" pitchFamily="18" charset="0"/>
                          <a:cs typeface="Arial" panose="020B0604020202020204" pitchFamily="34" charset="0"/>
                        </a:rPr>
                        <a:t>Ahora se están vendiendo baterías de litio para apartamentos. Necesita saber cuántas de estas Baterías se han vendido o importado en Puerto Rico en los últimos 5 años.</a:t>
                      </a:r>
                    </a:p>
                    <a:p>
                      <a:pPr marL="0" marR="0" indent="0" algn="just">
                        <a:lnSpc>
                          <a:spcPct val="100000"/>
                        </a:lnSpc>
                        <a:spcBef>
                          <a:spcPts val="0"/>
                        </a:spcBef>
                        <a:spcAft>
                          <a:spcPts val="0"/>
                        </a:spcAft>
                        <a:buNone/>
                      </a:pPr>
                      <a:endParaRPr lang="es-PR" sz="1000" b="1" dirty="0">
                        <a:effectLst/>
                        <a:latin typeface="+mj-lt"/>
                        <a:ea typeface="Tahoma" panose="020B0604030504040204" pitchFamily="34" charset="0"/>
                        <a:cs typeface="Arial" panose="020B0604020202020204" pitchFamily="34" charset="0"/>
                      </a:endParaRPr>
                    </a:p>
                  </a:txBody>
                  <a:tcPr marL="42256" marR="422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s-PR" sz="1000" b="1" dirty="0">
                          <a:solidFill>
                            <a:srgbClr val="000000"/>
                          </a:solidFill>
                          <a:effectLst/>
                          <a:latin typeface="+mj-lt"/>
                          <a:ea typeface="Times New Roman" panose="02020603050405020304" pitchFamily="18" charset="0"/>
                          <a:cs typeface="Arial" panose="020B0604020202020204" pitchFamily="34" charset="0"/>
                        </a:rPr>
                        <a:t>Atendido </a:t>
                      </a:r>
                      <a:endParaRPr lang="es-PR" sz="1000" b="1" dirty="0">
                        <a:effectLst/>
                        <a:latin typeface="+mj-lt"/>
                        <a:ea typeface="Tahoma" panose="020B0604030504040204" pitchFamily="34" charset="0"/>
                        <a:cs typeface="Arial" panose="020B0604020202020204" pitchFamily="34" charset="0"/>
                      </a:endParaRPr>
                    </a:p>
                  </a:txBody>
                  <a:tcPr marL="42256" marR="422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3942475"/>
                  </a:ext>
                </a:extLst>
              </a:tr>
              <a:tr h="435361">
                <a:tc>
                  <a:txBody>
                    <a:bodyPr/>
                    <a:lstStyle/>
                    <a:p>
                      <a:pPr marL="0" marR="0" algn="ctr">
                        <a:spcBef>
                          <a:spcPts val="0"/>
                        </a:spcBef>
                        <a:spcAft>
                          <a:spcPts val="0"/>
                        </a:spcAft>
                      </a:pPr>
                      <a:endParaRPr lang="en-US" sz="1000" b="1" dirty="0">
                        <a:effectLst/>
                        <a:latin typeface="+mj-lt"/>
                        <a:ea typeface="Tahoma" panose="020B0604030504040204" pitchFamily="34" charset="0"/>
                        <a:cs typeface="Arial" panose="020B0604020202020204" pitchFamily="34" charset="0"/>
                      </a:endParaRPr>
                    </a:p>
                    <a:p>
                      <a:pPr marL="0" marR="0" algn="ctr">
                        <a:spcBef>
                          <a:spcPts val="0"/>
                        </a:spcBef>
                        <a:spcAft>
                          <a:spcPts val="0"/>
                        </a:spcAft>
                      </a:pPr>
                      <a:endParaRPr lang="en-US" sz="1000" b="1" dirty="0">
                        <a:effectLst/>
                        <a:latin typeface="+mj-lt"/>
                        <a:ea typeface="Tahoma" panose="020B0604030504040204" pitchFamily="34" charset="0"/>
                        <a:cs typeface="Arial" panose="020B0604020202020204" pitchFamily="34" charset="0"/>
                      </a:endParaRPr>
                    </a:p>
                    <a:p>
                      <a:pPr marL="0" marR="0" algn="ctr">
                        <a:spcBef>
                          <a:spcPts val="0"/>
                        </a:spcBef>
                        <a:spcAft>
                          <a:spcPts val="0"/>
                        </a:spcAft>
                      </a:pPr>
                      <a:endParaRPr lang="en-US" sz="1000" b="1" dirty="0">
                        <a:effectLst/>
                        <a:latin typeface="+mj-lt"/>
                        <a:ea typeface="Tahoma" panose="020B0604030504040204" pitchFamily="34" charset="0"/>
                        <a:cs typeface="Arial" panose="020B0604020202020204" pitchFamily="34" charset="0"/>
                      </a:endParaRPr>
                    </a:p>
                    <a:p>
                      <a:pPr marL="0" marR="0" algn="ctr">
                        <a:spcBef>
                          <a:spcPts val="0"/>
                        </a:spcBef>
                        <a:spcAft>
                          <a:spcPts val="0"/>
                        </a:spcAft>
                      </a:pPr>
                      <a:r>
                        <a:rPr lang="en-US" sz="1000" b="1" dirty="0">
                          <a:effectLst/>
                          <a:latin typeface="+mj-lt"/>
                          <a:ea typeface="Tahoma" panose="020B0604030504040204" pitchFamily="34" charset="0"/>
                          <a:cs typeface="Arial" panose="020B0604020202020204" pitchFamily="34" charset="0"/>
                        </a:rPr>
                        <a:t>2</a:t>
                      </a:r>
                      <a:endParaRPr lang="es-PR" sz="1000" b="1" dirty="0">
                        <a:effectLst/>
                        <a:latin typeface="+mj-lt"/>
                        <a:ea typeface="Tahoma" panose="020B0604030504040204" pitchFamily="34" charset="0"/>
                        <a:cs typeface="Arial" panose="020B0604020202020204" pitchFamily="34" charset="0"/>
                      </a:endParaRPr>
                    </a:p>
                  </a:txBody>
                  <a:tcPr marL="42256" marR="422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s-PR" sz="1000" b="1" dirty="0">
                          <a:effectLst/>
                          <a:latin typeface="+mj-lt"/>
                          <a:ea typeface="Tahoma" panose="020B0604030504040204" pitchFamily="34" charset="0"/>
                          <a:cs typeface="Arial" panose="020B0604020202020204" pitchFamily="34" charset="0"/>
                        </a:rPr>
                        <a:t>A1-2024-012</a:t>
                      </a:r>
                    </a:p>
                  </a:txBody>
                  <a:tcPr marL="42256" marR="422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s-PR" sz="1000" b="1" dirty="0">
                          <a:effectLst/>
                          <a:latin typeface="+mj-lt"/>
                          <a:ea typeface="Tahoma" panose="020B0604030504040204" pitchFamily="34" charset="0"/>
                          <a:cs typeface="Arial" panose="020B0604020202020204" pitchFamily="34" charset="0"/>
                        </a:rPr>
                        <a:t>26 agosto</a:t>
                      </a:r>
                    </a:p>
                  </a:txBody>
                  <a:tcPr marL="42256" marR="422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s-PR" sz="1000" b="1" dirty="0">
                          <a:effectLst/>
                          <a:latin typeface="+mj-lt"/>
                          <a:ea typeface="Tahoma" panose="020B0604030504040204" pitchFamily="34" charset="0"/>
                          <a:cs typeface="Arial" panose="020B0604020202020204" pitchFamily="34" charset="0"/>
                        </a:rPr>
                        <a:t>Solicita información relacionada con los decretos de zonas de oportunidad. Específicamente, estoy solicitando un listado, preferiblemente en formato Excel o CSV, que contenga las entidades que han recibido un decreto hasta la fecha en que se proporcione esta información</a:t>
                      </a:r>
                      <a:r>
                        <a:rPr lang="es-PR" sz="1000" b="1">
                          <a:effectLst/>
                          <a:latin typeface="+mj-lt"/>
                          <a:ea typeface="Tahoma" panose="020B0604030504040204" pitchFamily="34" charset="0"/>
                          <a:cs typeface="Arial" panose="020B0604020202020204" pitchFamily="34" charset="0"/>
                        </a:rPr>
                        <a:t>. </a:t>
                      </a:r>
                    </a:p>
                    <a:p>
                      <a:pPr marL="0" marR="0" algn="just">
                        <a:lnSpc>
                          <a:spcPct val="100000"/>
                        </a:lnSpc>
                        <a:spcBef>
                          <a:spcPts val="0"/>
                        </a:spcBef>
                        <a:spcAft>
                          <a:spcPts val="0"/>
                        </a:spcAft>
                      </a:pPr>
                      <a:endParaRPr lang="es-PR" sz="1000" b="1" dirty="0">
                        <a:effectLst/>
                        <a:latin typeface="+mj-lt"/>
                        <a:ea typeface="Tahoma" panose="020B0604030504040204" pitchFamily="34" charset="0"/>
                        <a:cs typeface="Arial" panose="020B0604020202020204" pitchFamily="34" charset="0"/>
                      </a:endParaRPr>
                    </a:p>
                  </a:txBody>
                  <a:tcPr marL="42256" marR="422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000" b="1" dirty="0" err="1">
                          <a:effectLst/>
                          <a:latin typeface="+mj-lt"/>
                          <a:ea typeface="Tahoma" panose="020B0604030504040204" pitchFamily="34" charset="0"/>
                          <a:cs typeface="Arial" panose="020B0604020202020204" pitchFamily="34" charset="0"/>
                        </a:rPr>
                        <a:t>Atendido</a:t>
                      </a:r>
                      <a:endParaRPr lang="es-PR" sz="1000" b="1" dirty="0">
                        <a:effectLst/>
                        <a:latin typeface="+mj-lt"/>
                        <a:ea typeface="Tahoma" panose="020B0604030504040204" pitchFamily="34" charset="0"/>
                        <a:cs typeface="Arial" panose="020B0604020202020204" pitchFamily="34" charset="0"/>
                      </a:endParaRPr>
                    </a:p>
                  </a:txBody>
                  <a:tcPr marL="42256" marR="422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2435855"/>
                  </a:ext>
                </a:extLst>
              </a:tr>
            </a:tbl>
          </a:graphicData>
        </a:graphic>
      </p:graphicFrame>
      <p:sp>
        <p:nvSpPr>
          <p:cNvPr id="7" name="TextBox 6">
            <a:extLst>
              <a:ext uri="{FF2B5EF4-FFF2-40B4-BE49-F238E27FC236}">
                <a16:creationId xmlns:a16="http://schemas.microsoft.com/office/drawing/2014/main" id="{7B647B02-AA50-FDB8-A99F-470226DF4BB1}"/>
              </a:ext>
            </a:extLst>
          </p:cNvPr>
          <p:cNvSpPr txBox="1"/>
          <p:nvPr/>
        </p:nvSpPr>
        <p:spPr>
          <a:xfrm>
            <a:off x="1493184" y="1508954"/>
            <a:ext cx="6157632" cy="369332"/>
          </a:xfrm>
          <a:prstGeom prst="rect">
            <a:avLst/>
          </a:prstGeom>
          <a:noFill/>
        </p:spPr>
        <p:txBody>
          <a:bodyPr wrap="square" rtlCol="0">
            <a:spAutoFit/>
          </a:bodyPr>
          <a:lstStyle/>
          <a:p>
            <a:pPr algn="ctr"/>
            <a:r>
              <a:rPr lang="en-US" b="1" dirty="0"/>
              <a:t>AGOSTO 2024</a:t>
            </a:r>
            <a:endParaRPr lang="es-PR" b="1" dirty="0"/>
          </a:p>
        </p:txBody>
      </p:sp>
    </p:spTree>
    <p:extLst>
      <p:ext uri="{BB962C8B-B14F-4D97-AF65-F5344CB8AC3E}">
        <p14:creationId xmlns:p14="http://schemas.microsoft.com/office/powerpoint/2010/main" val="4119224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748D643-9408-BA4E-9D46-EA084AD789CC}"/>
              </a:ext>
            </a:extLst>
          </p:cNvPr>
          <p:cNvGraphicFramePr>
            <a:graphicFrameLocks noGrp="1"/>
          </p:cNvGraphicFramePr>
          <p:nvPr>
            <p:extLst>
              <p:ext uri="{D42A27DB-BD31-4B8C-83A1-F6EECF244321}">
                <p14:modId xmlns:p14="http://schemas.microsoft.com/office/powerpoint/2010/main" val="191188161"/>
              </p:ext>
            </p:extLst>
          </p:nvPr>
        </p:nvGraphicFramePr>
        <p:xfrm>
          <a:off x="811865" y="2030937"/>
          <a:ext cx="7520269" cy="1985251"/>
        </p:xfrm>
        <a:graphic>
          <a:graphicData uri="http://schemas.openxmlformats.org/drawingml/2006/table">
            <a:tbl>
              <a:tblPr firstRow="1" firstCol="1" bandRow="1"/>
              <a:tblGrid>
                <a:gridCol w="434229">
                  <a:extLst>
                    <a:ext uri="{9D8B030D-6E8A-4147-A177-3AD203B41FA5}">
                      <a16:colId xmlns:a16="http://schemas.microsoft.com/office/drawing/2014/main" val="2980970942"/>
                    </a:ext>
                  </a:extLst>
                </a:gridCol>
                <a:gridCol w="1335741">
                  <a:extLst>
                    <a:ext uri="{9D8B030D-6E8A-4147-A177-3AD203B41FA5}">
                      <a16:colId xmlns:a16="http://schemas.microsoft.com/office/drawing/2014/main" val="88230216"/>
                    </a:ext>
                  </a:extLst>
                </a:gridCol>
                <a:gridCol w="1192306">
                  <a:extLst>
                    <a:ext uri="{9D8B030D-6E8A-4147-A177-3AD203B41FA5}">
                      <a16:colId xmlns:a16="http://schemas.microsoft.com/office/drawing/2014/main" val="2805155929"/>
                    </a:ext>
                  </a:extLst>
                </a:gridCol>
                <a:gridCol w="2938580">
                  <a:extLst>
                    <a:ext uri="{9D8B030D-6E8A-4147-A177-3AD203B41FA5}">
                      <a16:colId xmlns:a16="http://schemas.microsoft.com/office/drawing/2014/main" val="3722500492"/>
                    </a:ext>
                  </a:extLst>
                </a:gridCol>
                <a:gridCol w="1619413">
                  <a:extLst>
                    <a:ext uri="{9D8B030D-6E8A-4147-A177-3AD203B41FA5}">
                      <a16:colId xmlns:a16="http://schemas.microsoft.com/office/drawing/2014/main" val="2132307971"/>
                    </a:ext>
                  </a:extLst>
                </a:gridCol>
              </a:tblGrid>
              <a:tr h="619076">
                <a:tc>
                  <a:txBody>
                    <a:bodyPr/>
                    <a:lstStyle/>
                    <a:p>
                      <a:pPr marL="0" marR="0" algn="ctr">
                        <a:spcBef>
                          <a:spcPts val="0"/>
                        </a:spcBef>
                        <a:spcAft>
                          <a:spcPts val="0"/>
                        </a:spcAft>
                      </a:pPr>
                      <a:r>
                        <a:rPr lang="es-PR"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s-PR" sz="1000" dirty="0">
                        <a:effectLst/>
                        <a:latin typeface="Tahoma" panose="020B0604030504040204" pitchFamily="34" charset="0"/>
                        <a:ea typeface="Tahoma" panose="020B0604030504040204" pitchFamily="34" charset="0"/>
                        <a:cs typeface="Times New Roman" panose="02020603050405020304" pitchFamily="18" charset="0"/>
                      </a:endParaRPr>
                    </a:p>
                  </a:txBody>
                  <a:tcPr marL="42256" marR="422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8B4E6"/>
                    </a:solidFill>
                  </a:tcPr>
                </a:tc>
                <a:tc>
                  <a:txBody>
                    <a:bodyPr/>
                    <a:lstStyle/>
                    <a:p>
                      <a:pPr marL="0" marR="0" algn="ctr">
                        <a:spcBef>
                          <a:spcPts val="0"/>
                        </a:spcBef>
                        <a:spcAft>
                          <a:spcPts val="0"/>
                        </a:spcAft>
                      </a:pPr>
                      <a:r>
                        <a:rPr lang="es-PR" sz="1000" b="1" dirty="0">
                          <a:solidFill>
                            <a:srgbClr val="000000"/>
                          </a:solidFill>
                          <a:effectLst/>
                          <a:latin typeface="+mj-lt"/>
                          <a:ea typeface="Times New Roman" panose="02020603050405020304" pitchFamily="18" charset="0"/>
                          <a:cs typeface="Times New Roman" panose="02020603050405020304" pitchFamily="18" charset="0"/>
                        </a:rPr>
                        <a:t>NUMERO DE SOLICITUD</a:t>
                      </a:r>
                      <a:endParaRPr lang="es-PR" sz="1000" dirty="0">
                        <a:effectLst/>
                        <a:latin typeface="+mj-lt"/>
                        <a:ea typeface="Tahoma" panose="020B0604030504040204" pitchFamily="34" charset="0"/>
                        <a:cs typeface="Times New Roman" panose="02020603050405020304" pitchFamily="18" charset="0"/>
                      </a:endParaRPr>
                    </a:p>
                  </a:txBody>
                  <a:tcPr marL="42256" marR="422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8B4E6"/>
                    </a:solidFill>
                  </a:tcPr>
                </a:tc>
                <a:tc>
                  <a:txBody>
                    <a:bodyPr/>
                    <a:lstStyle/>
                    <a:p>
                      <a:pPr marL="0" marR="0" algn="ctr">
                        <a:spcBef>
                          <a:spcPts val="0"/>
                        </a:spcBef>
                        <a:spcAft>
                          <a:spcPts val="0"/>
                        </a:spcAft>
                      </a:pPr>
                      <a:r>
                        <a:rPr lang="es-PR" sz="1000" b="1" dirty="0">
                          <a:solidFill>
                            <a:srgbClr val="000000"/>
                          </a:solidFill>
                          <a:effectLst/>
                          <a:latin typeface="+mj-lt"/>
                          <a:ea typeface="Times New Roman" panose="02020603050405020304" pitchFamily="18" charset="0"/>
                          <a:cs typeface="Times New Roman" panose="02020603050405020304" pitchFamily="18" charset="0"/>
                        </a:rPr>
                        <a:t>FECHA RECIBIDO</a:t>
                      </a:r>
                      <a:endParaRPr lang="es-PR" sz="1000" dirty="0">
                        <a:effectLst/>
                        <a:latin typeface="+mj-lt"/>
                        <a:ea typeface="Tahoma" panose="020B0604030504040204" pitchFamily="34" charset="0"/>
                        <a:cs typeface="Times New Roman" panose="02020603050405020304" pitchFamily="18" charset="0"/>
                      </a:endParaRPr>
                    </a:p>
                  </a:txBody>
                  <a:tcPr marL="42256" marR="422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8B4E6"/>
                    </a:solidFill>
                  </a:tcPr>
                </a:tc>
                <a:tc>
                  <a:txBody>
                    <a:bodyPr/>
                    <a:lstStyle/>
                    <a:p>
                      <a:pPr marL="0" marR="0" algn="ctr">
                        <a:spcBef>
                          <a:spcPts val="0"/>
                        </a:spcBef>
                        <a:spcAft>
                          <a:spcPts val="0"/>
                        </a:spcAft>
                      </a:pPr>
                      <a:r>
                        <a:rPr lang="es-PR" sz="1000" b="1" dirty="0">
                          <a:solidFill>
                            <a:srgbClr val="000000"/>
                          </a:solidFill>
                          <a:effectLst/>
                          <a:latin typeface="+mj-lt"/>
                          <a:ea typeface="Times New Roman" panose="02020603050405020304" pitchFamily="18" charset="0"/>
                          <a:cs typeface="Times New Roman" panose="02020603050405020304" pitchFamily="18" charset="0"/>
                        </a:rPr>
                        <a:t>INFORMACION SOLICITADA</a:t>
                      </a:r>
                      <a:endParaRPr lang="es-PR" sz="1000" dirty="0">
                        <a:effectLst/>
                        <a:latin typeface="+mj-lt"/>
                        <a:ea typeface="Tahoma" panose="020B0604030504040204" pitchFamily="34" charset="0"/>
                        <a:cs typeface="Times New Roman" panose="02020603050405020304" pitchFamily="18" charset="0"/>
                      </a:endParaRPr>
                    </a:p>
                  </a:txBody>
                  <a:tcPr marL="42256" marR="422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8B4E6"/>
                    </a:solidFill>
                  </a:tcPr>
                </a:tc>
                <a:tc>
                  <a:txBody>
                    <a:bodyPr/>
                    <a:lstStyle/>
                    <a:p>
                      <a:pPr marL="0" marR="0" algn="ctr">
                        <a:spcBef>
                          <a:spcPts val="0"/>
                        </a:spcBef>
                        <a:spcAft>
                          <a:spcPts val="0"/>
                        </a:spcAft>
                      </a:pPr>
                      <a:r>
                        <a:rPr lang="es-PR" sz="1000" b="1" dirty="0">
                          <a:solidFill>
                            <a:srgbClr val="000000"/>
                          </a:solidFill>
                          <a:effectLst/>
                          <a:latin typeface="+mj-lt"/>
                          <a:ea typeface="Times New Roman" panose="02020603050405020304" pitchFamily="18" charset="0"/>
                          <a:cs typeface="Times New Roman" panose="02020603050405020304" pitchFamily="18" charset="0"/>
                        </a:rPr>
                        <a:t>ESTATUS DE LA SOLICITUD</a:t>
                      </a:r>
                      <a:endParaRPr lang="es-PR" sz="1000" dirty="0">
                        <a:effectLst/>
                        <a:latin typeface="+mj-lt"/>
                        <a:ea typeface="Tahoma" panose="020B0604030504040204" pitchFamily="34" charset="0"/>
                        <a:cs typeface="Times New Roman" panose="02020603050405020304" pitchFamily="18" charset="0"/>
                      </a:endParaRPr>
                    </a:p>
                  </a:txBody>
                  <a:tcPr marL="42256" marR="422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8B4E6"/>
                    </a:solidFill>
                  </a:tcPr>
                </a:tc>
                <a:extLst>
                  <a:ext uri="{0D108BD9-81ED-4DB2-BD59-A6C34878D82A}">
                    <a16:rowId xmlns:a16="http://schemas.microsoft.com/office/drawing/2014/main" val="2981316259"/>
                  </a:ext>
                </a:extLst>
              </a:tr>
              <a:tr h="1366175">
                <a:tc>
                  <a:txBody>
                    <a:bodyPr/>
                    <a:lstStyle/>
                    <a:p>
                      <a:pPr marL="0" marR="0" algn="ctr">
                        <a:spcBef>
                          <a:spcPts val="0"/>
                        </a:spcBef>
                        <a:spcAft>
                          <a:spcPts val="0"/>
                        </a:spcAft>
                      </a:pPr>
                      <a:endParaRPr lang="en-US" sz="1000" b="1" dirty="0">
                        <a:effectLst/>
                        <a:latin typeface="+mj-lt"/>
                        <a:ea typeface="Tahoma" panose="020B0604030504040204" pitchFamily="34" charset="0"/>
                        <a:cs typeface="Arial" panose="020B0604020202020204" pitchFamily="34" charset="0"/>
                      </a:endParaRPr>
                    </a:p>
                    <a:p>
                      <a:pPr marL="0" marR="0" algn="ctr">
                        <a:spcBef>
                          <a:spcPts val="0"/>
                        </a:spcBef>
                        <a:spcAft>
                          <a:spcPts val="0"/>
                        </a:spcAft>
                      </a:pPr>
                      <a:endParaRPr lang="en-US" sz="1000" b="1" dirty="0">
                        <a:effectLst/>
                        <a:latin typeface="+mj-lt"/>
                        <a:ea typeface="Tahoma" panose="020B0604030504040204" pitchFamily="34" charset="0"/>
                        <a:cs typeface="Arial" panose="020B0604020202020204" pitchFamily="34" charset="0"/>
                      </a:endParaRPr>
                    </a:p>
                    <a:p>
                      <a:pPr marL="0" marR="0" algn="ctr">
                        <a:spcBef>
                          <a:spcPts val="0"/>
                        </a:spcBef>
                        <a:spcAft>
                          <a:spcPts val="0"/>
                        </a:spcAft>
                      </a:pPr>
                      <a:endParaRPr lang="en-US" sz="1000" b="1" dirty="0">
                        <a:effectLst/>
                        <a:latin typeface="+mj-lt"/>
                        <a:ea typeface="Tahoma" panose="020B0604030504040204" pitchFamily="34" charset="0"/>
                        <a:cs typeface="Arial" panose="020B0604020202020204" pitchFamily="34" charset="0"/>
                      </a:endParaRPr>
                    </a:p>
                    <a:p>
                      <a:pPr marL="0" marR="0" algn="ctr">
                        <a:spcBef>
                          <a:spcPts val="0"/>
                        </a:spcBef>
                        <a:spcAft>
                          <a:spcPts val="0"/>
                        </a:spcAft>
                      </a:pPr>
                      <a:endParaRPr lang="en-US" sz="1000" b="1" dirty="0">
                        <a:effectLst/>
                        <a:latin typeface="+mj-lt"/>
                        <a:ea typeface="Tahoma" panose="020B0604030504040204" pitchFamily="34" charset="0"/>
                        <a:cs typeface="Arial" panose="020B0604020202020204" pitchFamily="34" charset="0"/>
                      </a:endParaRPr>
                    </a:p>
                    <a:p>
                      <a:pPr marL="0" marR="0" algn="ctr">
                        <a:spcBef>
                          <a:spcPts val="0"/>
                        </a:spcBef>
                        <a:spcAft>
                          <a:spcPts val="0"/>
                        </a:spcAft>
                      </a:pPr>
                      <a:endParaRPr lang="en-US" sz="1000" b="1" dirty="0">
                        <a:effectLst/>
                        <a:latin typeface="+mj-lt"/>
                        <a:ea typeface="Tahoma" panose="020B0604030504040204" pitchFamily="34" charset="0"/>
                        <a:cs typeface="Arial" panose="020B0604020202020204" pitchFamily="34" charset="0"/>
                      </a:endParaRPr>
                    </a:p>
                    <a:p>
                      <a:pPr marL="0" marR="0" algn="ctr">
                        <a:spcBef>
                          <a:spcPts val="0"/>
                        </a:spcBef>
                        <a:spcAft>
                          <a:spcPts val="0"/>
                        </a:spcAft>
                      </a:pPr>
                      <a:r>
                        <a:rPr lang="en-US" sz="1000" b="1" dirty="0">
                          <a:effectLst/>
                          <a:latin typeface="+mj-lt"/>
                          <a:ea typeface="Tahoma" panose="020B0604030504040204" pitchFamily="34" charset="0"/>
                          <a:cs typeface="Arial" panose="020B0604020202020204" pitchFamily="34" charset="0"/>
                        </a:rPr>
                        <a:t>2</a:t>
                      </a:r>
                      <a:endParaRPr lang="es-PR" sz="1000" b="1" dirty="0">
                        <a:effectLst/>
                        <a:latin typeface="+mj-lt"/>
                        <a:ea typeface="Tahoma" panose="020B0604030504040204" pitchFamily="34" charset="0"/>
                        <a:cs typeface="Arial" panose="020B0604020202020204" pitchFamily="34" charset="0"/>
                      </a:endParaRPr>
                    </a:p>
                  </a:txBody>
                  <a:tcPr marL="42256" marR="422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s-PR" sz="1000" b="1" dirty="0">
                          <a:effectLst/>
                          <a:latin typeface="+mj-lt"/>
                          <a:ea typeface="Tahoma" panose="020B0604030504040204" pitchFamily="34" charset="0"/>
                          <a:cs typeface="Arial" panose="020B0604020202020204" pitchFamily="34" charset="0"/>
                        </a:rPr>
                        <a:t>A1-2024-012</a:t>
                      </a:r>
                    </a:p>
                  </a:txBody>
                  <a:tcPr marL="42256" marR="422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s-PR" sz="1000" b="1" dirty="0">
                          <a:effectLst/>
                          <a:latin typeface="+mj-lt"/>
                          <a:ea typeface="Tahoma" panose="020B0604030504040204" pitchFamily="34" charset="0"/>
                          <a:cs typeface="Arial" panose="020B0604020202020204" pitchFamily="34" charset="0"/>
                        </a:rPr>
                        <a:t>26 agosto</a:t>
                      </a:r>
                    </a:p>
                  </a:txBody>
                  <a:tcPr marL="42256" marR="422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s-PR" sz="1000" b="1" dirty="0">
                          <a:effectLst/>
                          <a:latin typeface="+mj-lt"/>
                          <a:ea typeface="Tahoma" panose="020B0604030504040204" pitchFamily="34" charset="0"/>
                          <a:cs typeface="Arial" panose="020B0604020202020204" pitchFamily="34" charset="0"/>
                        </a:rPr>
                        <a:t>Además que se incluya en ese listado: la fecha en que se otorgó dicho decreto, la descripción del proyecto (ejemplo: “vivienda asequible”), el municipio o municipios en los que se establecerá dicho proyecto, la fecha en la que se espera que el proyecto comience operaciones (si está disponible), la cantidad de empleos comprometidos por la compañía, y la inversión reportada por la compañía (ejemplo: $100 millones). </a:t>
                      </a:r>
                    </a:p>
                  </a:txBody>
                  <a:tcPr marL="42256" marR="422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1000" b="1" dirty="0" err="1">
                          <a:effectLst/>
                          <a:latin typeface="+mj-lt"/>
                          <a:ea typeface="Tahoma" panose="020B0604030504040204" pitchFamily="34" charset="0"/>
                          <a:cs typeface="Arial" panose="020B0604020202020204" pitchFamily="34" charset="0"/>
                        </a:rPr>
                        <a:t>Atendido</a:t>
                      </a:r>
                      <a:endParaRPr lang="es-PR" sz="1000" b="1" dirty="0">
                        <a:effectLst/>
                        <a:latin typeface="+mj-lt"/>
                        <a:ea typeface="Tahoma" panose="020B0604030504040204" pitchFamily="34" charset="0"/>
                        <a:cs typeface="Arial" panose="020B0604020202020204" pitchFamily="34" charset="0"/>
                      </a:endParaRPr>
                    </a:p>
                    <a:p>
                      <a:pPr marL="0" marR="0" algn="ctr">
                        <a:lnSpc>
                          <a:spcPct val="150000"/>
                        </a:lnSpc>
                        <a:spcBef>
                          <a:spcPts val="0"/>
                        </a:spcBef>
                        <a:spcAft>
                          <a:spcPts val="0"/>
                        </a:spcAft>
                      </a:pPr>
                      <a:endParaRPr lang="es-PR" sz="1000" b="1" dirty="0">
                        <a:effectLst/>
                        <a:latin typeface="+mj-lt"/>
                        <a:ea typeface="Tahoma" panose="020B0604030504040204" pitchFamily="34" charset="0"/>
                        <a:cs typeface="Arial" panose="020B0604020202020204" pitchFamily="34" charset="0"/>
                      </a:endParaRPr>
                    </a:p>
                  </a:txBody>
                  <a:tcPr marL="42256" marR="422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3942475"/>
                  </a:ext>
                </a:extLst>
              </a:tr>
            </a:tbl>
          </a:graphicData>
        </a:graphic>
      </p:graphicFrame>
      <p:sp>
        <p:nvSpPr>
          <p:cNvPr id="3" name="TextBox 2">
            <a:extLst>
              <a:ext uri="{FF2B5EF4-FFF2-40B4-BE49-F238E27FC236}">
                <a16:creationId xmlns:a16="http://schemas.microsoft.com/office/drawing/2014/main" id="{1C028A12-64E7-5FEE-87B9-3967B28252A4}"/>
              </a:ext>
            </a:extLst>
          </p:cNvPr>
          <p:cNvSpPr txBox="1"/>
          <p:nvPr/>
        </p:nvSpPr>
        <p:spPr>
          <a:xfrm>
            <a:off x="811865" y="1661605"/>
            <a:ext cx="1788635" cy="276999"/>
          </a:xfrm>
          <a:prstGeom prst="rect">
            <a:avLst/>
          </a:prstGeom>
          <a:noFill/>
        </p:spPr>
        <p:txBody>
          <a:bodyPr wrap="square" rtlCol="0">
            <a:spAutoFit/>
          </a:bodyPr>
          <a:lstStyle/>
          <a:p>
            <a:r>
              <a:rPr lang="en-US" sz="1200" dirty="0" err="1">
                <a:latin typeface="Arial" panose="020B0604020202020204" pitchFamily="34" charset="0"/>
                <a:cs typeface="Arial" panose="020B0604020202020204" pitchFamily="34" charset="0"/>
              </a:rPr>
              <a:t>continuación</a:t>
            </a:r>
            <a:endParaRPr lang="es-PR"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657651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4517D3EE593A8A4D9AAE3F2AD010A0BC" ma:contentTypeVersion="20" ma:contentTypeDescription="Crear nuevo documento." ma:contentTypeScope="" ma:versionID="4a118e5010ac8a252d393191915ceed6">
  <xsd:schema xmlns:xsd="http://www.w3.org/2001/XMLSchema" xmlns:xs="http://www.w3.org/2001/XMLSchema" xmlns:p="http://schemas.microsoft.com/office/2006/metadata/properties" xmlns:ns1="http://schemas.microsoft.com/sharepoint/v3" xmlns:ns2="6ea6a792-ef83-4575-af34-288d3fd4cb51" xmlns:ns3="2e0f9a37-d5d4-403e-a0de-8e0e72481b0e" targetNamespace="http://schemas.microsoft.com/office/2006/metadata/properties" ma:root="true" ma:fieldsID="96472d19c15ba856ee5442449736188e" ns1:_="" ns2:_="" ns3:_="">
    <xsd:import namespace="http://schemas.microsoft.com/sharepoint/v3"/>
    <xsd:import namespace="6ea6a792-ef83-4575-af34-288d3fd4cb51"/>
    <xsd:import namespace="2e0f9a37-d5d4-403e-a0de-8e0e72481b0e"/>
    <xsd:element name="properties">
      <xsd:complexType>
        <xsd:sequence>
          <xsd:element name="documentManagement">
            <xsd:complexType>
              <xsd:all>
                <xsd:element ref="ns2:EnlaceWebflow" minOccurs="0"/>
                <xsd:element ref="ns2:NumericOrder" minOccurs="0"/>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ObjectDetectorVersions" minOccurs="0"/>
                <xsd:element ref="ns2:Enlace_x002d_Alterno" minOccurs="0"/>
                <xsd:element ref="ns1:_ip_UnifiedCompliancePolicyProperties" minOccurs="0"/>
                <xsd:element ref="ns1:_ip_UnifiedCompliancePolicyUIAction"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4" nillable="true" ma:displayName="Propiedades de la Directiva de cumplimiento unificado" ma:hidden="true" ma:internalName="_ip_UnifiedCompliancePolicyProperties">
      <xsd:simpleType>
        <xsd:restriction base="dms:Note"/>
      </xsd:simpleType>
    </xsd:element>
    <xsd:element name="_ip_UnifiedCompliancePolicyUIAction" ma:index="25" nillable="true" ma:displayName="Acción de IU de la Directiva de cumplimiento unificado"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ea6a792-ef83-4575-af34-288d3fd4cb51" elementFormDefault="qualified">
    <xsd:import namespace="http://schemas.microsoft.com/office/2006/documentManagement/types"/>
    <xsd:import namespace="http://schemas.microsoft.com/office/infopath/2007/PartnerControls"/>
    <xsd:element name="EnlaceWebflow" ma:index="8" nillable="true" ma:displayName="EnlaceWebflow" ma:format="Hyperlink" ma:internalName="EnlaceWebflow">
      <xsd:complexType>
        <xsd:complexContent>
          <xsd:extension base="dms:URL">
            <xsd:sequence>
              <xsd:element name="Url" type="dms:ValidUrl" minOccurs="0" nillable="true"/>
              <xsd:element name="Description" type="xsd:string" nillable="true"/>
            </xsd:sequence>
          </xsd:extension>
        </xsd:complexContent>
      </xsd:complexType>
    </xsd:element>
    <xsd:element name="NumericOrder" ma:index="9" nillable="true" ma:displayName="NumericOrder" ma:format="Dropdown" ma:internalName="NumericOrder" ma:percentage="FALSE">
      <xsd:simpleType>
        <xsd:restriction base="dms:Number"/>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lcf76f155ced4ddcb4097134ff3c332f" ma:index="15" nillable="true" ma:taxonomy="true" ma:internalName="lcf76f155ced4ddcb4097134ff3c332f" ma:taxonomyFieldName="MediaServiceImageTags" ma:displayName="Etiquetas de imagen" ma:readOnly="false" ma:fieldId="{5cf76f15-5ced-4ddc-b409-7134ff3c332f}" ma:taxonomyMulti="true" ma:sspId="9189064c-74a9-43e5-b572-e3b11b1ca663"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Enlace_x002d_Alterno" ma:index="23" nillable="true" ma:displayName="Enlace-Alterno (WEBFLOW)" ma:format="Dropdown" ma:internalName="Enlace_x002d_Alterno">
      <xsd:simpleType>
        <xsd:restriction base="dms:Note">
          <xsd:maxLength value="255"/>
        </xsd:restriction>
      </xsd:simpleType>
    </xsd:element>
    <xsd:element name="MediaServiceSearchProperties" ma:index="26" nillable="true" ma:displayName="MediaServiceSearchProperties" ma:hidden="true" ma:internalName="MediaServiceSearchProperties" ma:readOnly="true">
      <xsd:simpleType>
        <xsd:restriction base="dms:Note"/>
      </xsd:simpleType>
    </xsd:element>
    <xsd:element name="MediaServiceLocation" ma:index="27"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e0f9a37-d5d4-403e-a0de-8e0e72481b0e" elementFormDefault="qualified">
    <xsd:import namespace="http://schemas.microsoft.com/office/2006/documentManagement/types"/>
    <xsd:import namespace="http://schemas.microsoft.com/office/infopath/2007/PartnerControls"/>
    <xsd:element name="SharedWithUsers" ma:index="12"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Detalles de uso compartido" ma:internalName="SharedWithDetails" ma:readOnly="true">
      <xsd:simpleType>
        <xsd:restriction base="dms:Note">
          <xsd:maxLength value="255"/>
        </xsd:restriction>
      </xsd:simpleType>
    </xsd:element>
    <xsd:element name="TaxCatchAll" ma:index="16" nillable="true" ma:displayName="Taxonomy Catch All Column" ma:hidden="true" ma:list="{1edb5104-a6ea-46f1-a222-154c6f3224c0}" ma:internalName="TaxCatchAll" ma:showField="CatchAllData" ma:web="2e0f9a37-d5d4-403e-a0de-8e0e72481b0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TaxCatchAll xmlns="2e0f9a37-d5d4-403e-a0de-8e0e72481b0e" xsi:nil="true"/>
    <lcf76f155ced4ddcb4097134ff3c332f xmlns="6ea6a792-ef83-4575-af34-288d3fd4cb51">
      <Terms xmlns="http://schemas.microsoft.com/office/infopath/2007/PartnerControls"/>
    </lcf76f155ced4ddcb4097134ff3c332f>
    <Enlace_x002d_Alterno xmlns="6ea6a792-ef83-4575-af34-288d3fd4cb51" xsi:nil="true"/>
    <NumericOrder xmlns="6ea6a792-ef83-4575-af34-288d3fd4cb51" xsi:nil="true"/>
    <_ip_UnifiedCompliancePolicyProperties xmlns="http://schemas.microsoft.com/sharepoint/v3" xsi:nil="true"/>
    <EnlaceWebflow xmlns="6ea6a792-ef83-4575-af34-288d3fd4cb51">
      <Url xsi:nil="true"/>
      <Description xsi:nil="true"/>
    </EnlaceWebflow>
  </documentManagement>
</p:properties>
</file>

<file path=customXml/itemProps1.xml><?xml version="1.0" encoding="utf-8"?>
<ds:datastoreItem xmlns:ds="http://schemas.openxmlformats.org/officeDocument/2006/customXml" ds:itemID="{C38CF5E8-8513-4453-AE4D-51AE58A0BF58}"/>
</file>

<file path=customXml/itemProps2.xml><?xml version="1.0" encoding="utf-8"?>
<ds:datastoreItem xmlns:ds="http://schemas.openxmlformats.org/officeDocument/2006/customXml" ds:itemID="{56D55AB1-3CAD-4FC8-A36D-195E71327B57}"/>
</file>

<file path=customXml/itemProps3.xml><?xml version="1.0" encoding="utf-8"?>
<ds:datastoreItem xmlns:ds="http://schemas.openxmlformats.org/officeDocument/2006/customXml" ds:itemID="{A9E6CEFD-E038-4E2D-8DAE-80B1CC2B31C3}"/>
</file>

<file path=docProps/app.xml><?xml version="1.0" encoding="utf-8"?>
<Properties xmlns="http://schemas.openxmlformats.org/officeDocument/2006/extended-properties" xmlns:vt="http://schemas.openxmlformats.org/officeDocument/2006/docPropsVTypes">
  <Template>Office Theme 2013 - 2022</Template>
  <TotalTime>20</TotalTime>
  <Words>247</Words>
  <Application>Microsoft Office PowerPoint</Application>
  <PresentationFormat>On-screen Show (4:3)</PresentationFormat>
  <Paragraphs>41</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Tahoma</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Mariluz López Acevedo</dc:creator>
  <cp:lastModifiedBy>Myriam Soto Pagán</cp:lastModifiedBy>
  <cp:revision>4</cp:revision>
  <dcterms:created xsi:type="dcterms:W3CDTF">2023-02-07T17:40:00Z</dcterms:created>
  <dcterms:modified xsi:type="dcterms:W3CDTF">2024-12-23T02:45:22Z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34345d5-b8e0-4a5a-b857-5bc7a1d5607d_Enabled">
    <vt:lpwstr>true</vt:lpwstr>
  </property>
  <property fmtid="{D5CDD505-2E9C-101B-9397-08002B2CF9AE}" pid="3" name="MSIP_Label_434345d5-b8e0-4a5a-b857-5bc7a1d5607d_SetDate">
    <vt:lpwstr>2024-12-23T02:22:25Z</vt:lpwstr>
  </property>
  <property fmtid="{D5CDD505-2E9C-101B-9397-08002B2CF9AE}" pid="4" name="MSIP_Label_434345d5-b8e0-4a5a-b857-5bc7a1d5607d_Method">
    <vt:lpwstr>Privileged</vt:lpwstr>
  </property>
  <property fmtid="{D5CDD505-2E9C-101B-9397-08002B2CF9AE}" pid="5" name="MSIP_Label_434345d5-b8e0-4a5a-b857-5bc7a1d5607d_Name">
    <vt:lpwstr>Etiqueta General</vt:lpwstr>
  </property>
  <property fmtid="{D5CDD505-2E9C-101B-9397-08002B2CF9AE}" pid="6" name="MSIP_Label_434345d5-b8e0-4a5a-b857-5bc7a1d5607d_SiteId">
    <vt:lpwstr>f158816a-c495-432d-ab2e-ec87c98727fa</vt:lpwstr>
  </property>
  <property fmtid="{D5CDD505-2E9C-101B-9397-08002B2CF9AE}" pid="7" name="MSIP_Label_434345d5-b8e0-4a5a-b857-5bc7a1d5607d_ActionId">
    <vt:lpwstr>b9ce0629-840f-4522-ba8b-b6dbb9ca2e6e</vt:lpwstr>
  </property>
  <property fmtid="{D5CDD505-2E9C-101B-9397-08002B2CF9AE}" pid="8" name="MSIP_Label_434345d5-b8e0-4a5a-b857-5bc7a1d5607d_ContentBits">
    <vt:lpwstr>0</vt:lpwstr>
  </property>
  <property fmtid="{D5CDD505-2E9C-101B-9397-08002B2CF9AE}" pid="9" name="ContentTypeId">
    <vt:lpwstr>0x0101004517D3EE593A8A4D9AAE3F2AD010A0BC</vt:lpwstr>
  </property>
</Properties>
</file>