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0B195D-6C09-445C-B232-90FFD43D1023}" v="2" dt="2023-06-22T11:53:35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A60B195D-6C09-445C-B232-90FFD43D1023}"/>
    <pc:docChg chg="undo custSel modSld">
      <pc:chgData name="Myriam Soto Pagán" userId="debf7ad1-86cd-44d6-ba0a-2e7a67c6fe11" providerId="ADAL" clId="{A60B195D-6C09-445C-B232-90FFD43D1023}" dt="2023-06-22T11:53:59.742" v="6" actId="1076"/>
      <pc:docMkLst>
        <pc:docMk/>
      </pc:docMkLst>
      <pc:sldChg chg="addSp modSp mod">
        <pc:chgData name="Myriam Soto Pagán" userId="debf7ad1-86cd-44d6-ba0a-2e7a67c6fe11" providerId="ADAL" clId="{A60B195D-6C09-445C-B232-90FFD43D1023}" dt="2023-06-22T11:53:59.742" v="6" actId="1076"/>
        <pc:sldMkLst>
          <pc:docMk/>
          <pc:sldMk cId="1671471843" sldId="256"/>
        </pc:sldMkLst>
        <pc:spChg chg="add mod">
          <ac:chgData name="Myriam Soto Pagán" userId="debf7ad1-86cd-44d6-ba0a-2e7a67c6fe11" providerId="ADAL" clId="{A60B195D-6C09-445C-B232-90FFD43D1023}" dt="2023-06-22T11:53:20.069" v="2" actId="1076"/>
          <ac:spMkLst>
            <pc:docMk/>
            <pc:sldMk cId="1671471843" sldId="256"/>
            <ac:spMk id="2" creationId="{C50E8561-F480-B4FB-CEF8-251897B30358}"/>
          </ac:spMkLst>
        </pc:spChg>
        <pc:spChg chg="add mod">
          <ac:chgData name="Myriam Soto Pagán" userId="debf7ad1-86cd-44d6-ba0a-2e7a67c6fe11" providerId="ADAL" clId="{A60B195D-6C09-445C-B232-90FFD43D1023}" dt="2023-06-22T11:53:59.742" v="6" actId="1076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SEPTIEMBRE 2024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septiembre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del 2024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E255327F-D3B6-4B22-8379-D4C8F7D71154}"/>
</file>

<file path=customXml/itemProps2.xml><?xml version="1.0" encoding="utf-8"?>
<ds:datastoreItem xmlns:ds="http://schemas.openxmlformats.org/officeDocument/2006/customXml" ds:itemID="{F7858DC2-1D93-4537-9315-3D81BD92BED5}"/>
</file>

<file path=customXml/itemProps3.xml><?xml version="1.0" encoding="utf-8"?>
<ds:datastoreItem xmlns:ds="http://schemas.openxmlformats.org/officeDocument/2006/customXml" ds:itemID="{298144AF-F48A-4613-AA0D-6F889F444A02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3</cp:revision>
  <dcterms:created xsi:type="dcterms:W3CDTF">2023-05-09T20:48:54Z</dcterms:created>
  <dcterms:modified xsi:type="dcterms:W3CDTF">2024-12-22T13:47:27Z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2024-12-22T13:46:48Z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0d37b7f4-4ea2-4d9b-893b-c95436b26ea8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