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Octubre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C60608-62A1-4A4D-827E-1A93AA477241}"/>
              </a:ext>
            </a:extLst>
          </p:cNvPr>
          <p:cNvSpPr txBox="1"/>
          <p:nvPr/>
        </p:nvSpPr>
        <p:spPr>
          <a:xfrm>
            <a:off x="1367348" y="3019724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de Agosto del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18" ma:contentTypeDescription="Crear nuevo documento." ma:contentTypeScope="" ma:versionID="6b27e4ca0d0e5f8b5785f59613f4efe2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7f463c13be64c85dd47a89618ce807e4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8A0165B9-B87E-442A-8FEC-68C6C52F3E4B}"/>
</file>

<file path=customXml/itemProps2.xml><?xml version="1.0" encoding="utf-8"?>
<ds:datastoreItem xmlns:ds="http://schemas.openxmlformats.org/officeDocument/2006/customXml" ds:itemID="{3C26E3D1-C971-4789-9EEE-D5A76F26FC94}"/>
</file>

<file path=customXml/itemProps3.xml><?xml version="1.0" encoding="utf-8"?>
<ds:datastoreItem xmlns:ds="http://schemas.openxmlformats.org/officeDocument/2006/customXml" ds:itemID="{1BB9231E-C8DF-44D1-B9B1-B556E7909C0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</TotalTime>
  <Words>38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Marisabel Rodríguez Hernández</cp:lastModifiedBy>
  <cp:revision>6</cp:revision>
  <dcterms:created xsi:type="dcterms:W3CDTF">2023-02-07T17:40:00Z</dcterms:created>
  <dcterms:modified xsi:type="dcterms:W3CDTF">2024-01-29T18:09:07Z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