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FEA7A-FF01-437C-8D61-3FB8CB39F35C}" v="1" dt="2024-01-10T12:52:07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4" y="1436521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Diciembre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endParaRPr lang="es-P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7D359E9-C865-5423-4DCC-DE212D165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983316"/>
              </p:ext>
            </p:extLst>
          </p:nvPr>
        </p:nvGraphicFramePr>
        <p:xfrm>
          <a:off x="1086678" y="1805856"/>
          <a:ext cx="6564137" cy="3476898"/>
        </p:xfrm>
        <a:graphic>
          <a:graphicData uri="http://schemas.openxmlformats.org/drawingml/2006/table">
            <a:tbl>
              <a:tblPr firstRow="1" firstCol="1" bandRow="1"/>
              <a:tblGrid>
                <a:gridCol w="411329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826769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702370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3559757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063912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5004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2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000000"/>
                          </a:solidFill>
                          <a:effectLst/>
                          <a:latin typeface="Congenial Light" panose="020F0502020204030204" pitchFamily="2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ESTATUS DE LA SOLICITUD</a:t>
                      </a:r>
                      <a:endParaRPr lang="es-PR" sz="1200" b="1" dirty="0">
                        <a:effectLst/>
                        <a:latin typeface="Congenial Light" panose="020F0502020204030204" pitchFamily="2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29282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AI2023-15 </a:t>
                      </a:r>
                      <a:endParaRPr lang="es-P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s-PR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Solicitud de información para obtener registros y/o estadísticas en posesión o bajo el control de la Puerto Rico Film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Commission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y el Departamento de Desarrollo Económico y Comercio. Esta solicitud se refiere a información que abarca el período desde el 1 de julio de 2019 hasta la fecha actual.  La solicitud incluye un desglose de cuántos créditos fiscales para cine (“film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tax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”) se otorgaron para la filmación de películas (incluye: películas, series de televisión, documentales, películas independientes), en comparación con los créditos fiscales para la filmación de comerciales corporativos (incluye: comerciales de productos, anuncios de alimentos y bebidas, comerciales minoristas, anuncios de servicio público).   Si la divulgación de registros detallados no es posible bajo la ley, solicito datos agregados o estadísticas. (Por ejemplo: La agencia otorgó 25 créditos fiscales para películas y 20 créditos fiscales para proyectos comerciales desde el 1 de julio de 2019 hasta la fecha actual).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Atendido</a:t>
                      </a:r>
                      <a:endParaRPr lang="es-P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18" ma:contentTypeDescription="Crear nuevo documento." ma:contentTypeScope="" ma:versionID="6b27e4ca0d0e5f8b5785f59613f4efe2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7f463c13be64c85dd47a89618ce807e4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2684EA48-00C7-48DC-BC09-14A4D1AF8086}"/>
</file>

<file path=customXml/itemProps2.xml><?xml version="1.0" encoding="utf-8"?>
<ds:datastoreItem xmlns:ds="http://schemas.openxmlformats.org/officeDocument/2006/customXml" ds:itemID="{5EC8170D-FE00-4AF4-9600-9C56357874D2}"/>
</file>

<file path=customXml/itemProps3.xml><?xml version="1.0" encoding="utf-8"?>
<ds:datastoreItem xmlns:ds="http://schemas.openxmlformats.org/officeDocument/2006/customXml" ds:itemID="{9F744BEB-9F5D-4FC2-8D43-55C1A7FFC8A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3128</TotalTime>
  <Words>194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Congenial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Marisabel Rodríguez Hernández</cp:lastModifiedBy>
  <cp:revision>8</cp:revision>
  <dcterms:created xsi:type="dcterms:W3CDTF">2023-02-07T17:40:00Z</dcterms:created>
  <dcterms:modified xsi:type="dcterms:W3CDTF">2024-01-29T18:10:48Z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