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01/29/2024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DICIEMBRE 2023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diciembre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2023 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18" ma:contentTypeDescription="Crear nuevo documento." ma:contentTypeScope="" ma:versionID="6b27e4ca0d0e5f8b5785f59613f4efe2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7f463c13be64c85dd47a89618ce807e4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5EA09215-7BA0-45EC-9589-FE72450C3255}"/>
</file>

<file path=customXml/itemProps2.xml><?xml version="1.0" encoding="utf-8"?>
<ds:datastoreItem xmlns:ds="http://schemas.openxmlformats.org/officeDocument/2006/customXml" ds:itemID="{D8AE50CD-CF3E-48C3-9C4C-C964333C1900}"/>
</file>

<file path=customXml/itemProps3.xml><?xml version="1.0" encoding="utf-8"?>
<ds:datastoreItem xmlns:ds="http://schemas.openxmlformats.org/officeDocument/2006/customXml" ds:itemID="{1DFD059B-BDBE-4EFF-924F-F43AAD9E0992}"/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Marisabel Rodríguez Hernández</cp:lastModifiedBy>
  <cp:revision>9</cp:revision>
  <dcterms:created xsi:type="dcterms:W3CDTF">2023-05-09T20:48:54Z</dcterms:created>
  <dcterms:modified xsi:type="dcterms:W3CDTF">2024-01-29T18:11:29Z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0x0101004517D3EE593A8A4D9AAE3F2AD010A0BC</vt:lpwstr>
  </property>
</Properties>
</file>